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Lst>
  <p:notesMasterIdLst>
    <p:notesMasterId r:id="rId40"/>
  </p:notesMasterIdLst>
  <p:handoutMasterIdLst>
    <p:handoutMasterId r:id="rId41"/>
  </p:handoutMasterIdLst>
  <p:sldIdLst>
    <p:sldId id="2147469759" r:id="rId6"/>
    <p:sldId id="2147469760" r:id="rId7"/>
    <p:sldId id="2147469761" r:id="rId8"/>
    <p:sldId id="2147469762" r:id="rId9"/>
    <p:sldId id="2147469763" r:id="rId10"/>
    <p:sldId id="2147469764" r:id="rId11"/>
    <p:sldId id="2147469765" r:id="rId12"/>
    <p:sldId id="2147469766" r:id="rId13"/>
    <p:sldId id="2147469767" r:id="rId14"/>
    <p:sldId id="2147469768" r:id="rId15"/>
    <p:sldId id="2147469769" r:id="rId16"/>
    <p:sldId id="2147469770" r:id="rId17"/>
    <p:sldId id="2147469771" r:id="rId18"/>
    <p:sldId id="2147469772" r:id="rId19"/>
    <p:sldId id="2147469773" r:id="rId20"/>
    <p:sldId id="2147469774" r:id="rId21"/>
    <p:sldId id="2147469775" r:id="rId22"/>
    <p:sldId id="2147469776" r:id="rId23"/>
    <p:sldId id="2147469777" r:id="rId24"/>
    <p:sldId id="2147469778" r:id="rId25"/>
    <p:sldId id="2147469779" r:id="rId26"/>
    <p:sldId id="2147469780" r:id="rId27"/>
    <p:sldId id="2147469781" r:id="rId28"/>
    <p:sldId id="2147469782" r:id="rId29"/>
    <p:sldId id="2147469783" r:id="rId30"/>
    <p:sldId id="2147469784" r:id="rId31"/>
    <p:sldId id="2147469785" r:id="rId32"/>
    <p:sldId id="2147469786" r:id="rId33"/>
    <p:sldId id="2147469787" r:id="rId34"/>
    <p:sldId id="2147469788" r:id="rId35"/>
    <p:sldId id="2147469789" r:id="rId36"/>
    <p:sldId id="2147469758" r:id="rId37"/>
    <p:sldId id="2147469790" r:id="rId38"/>
    <p:sldId id="2147469791" r:id="rId39"/>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0" autoAdjust="0"/>
    <p:restoredTop sz="96254" autoAdjust="0"/>
  </p:normalViewPr>
  <p:slideViewPr>
    <p:cSldViewPr snapToGrid="0">
      <p:cViewPr varScale="1">
        <p:scale>
          <a:sx n="113" d="100"/>
          <a:sy n="113" d="100"/>
        </p:scale>
        <p:origin x="192" y="11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6" d="100"/>
          <a:sy n="116" d="100"/>
        </p:scale>
        <p:origin x="262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9EBCFA-0CE2-4A89-8946-0F5E3E710E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02777A9-7004-4E6A-A966-7A45A8D16A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1B2B96-935C-4E33-8AB6-12B49957FB30}" type="datetimeFigureOut">
              <a:rPr lang="en-US"/>
              <a:t>7/3/23</a:t>
            </a:fld>
            <a:endParaRPr/>
          </a:p>
        </p:txBody>
      </p:sp>
      <p:sp>
        <p:nvSpPr>
          <p:cNvPr id="4" name="Footer Placeholder 3">
            <a:extLst>
              <a:ext uri="{FF2B5EF4-FFF2-40B4-BE49-F238E27FC236}">
                <a16:creationId xmlns:a16="http://schemas.microsoft.com/office/drawing/2014/main" id="{B4243AFB-A93F-41E6-B3FD-EE51F24745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a:extLst>
              <a:ext uri="{FF2B5EF4-FFF2-40B4-BE49-F238E27FC236}">
                <a16:creationId xmlns:a16="http://schemas.microsoft.com/office/drawing/2014/main" id="{5244E995-49EF-4046-B58E-C57E1A05DC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3C2E-0CD0-4868-B096-48302A79D453}" type="slidenum">
              <a:rPr/>
              <a:t>‹#›</a:t>
            </a:fld>
            <a:endParaRPr/>
          </a:p>
        </p:txBody>
      </p:sp>
    </p:spTree>
    <p:extLst>
      <p:ext uri="{BB962C8B-B14F-4D97-AF65-F5344CB8AC3E}">
        <p14:creationId xmlns:p14="http://schemas.microsoft.com/office/powerpoint/2010/main" val="31328702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p15:clr>
            <a:srgbClr val="F26B43"/>
          </p15:clr>
        </p15:guide>
        <p15:guide id="2" pos="2160">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C2542-699D-4A89-AAB1-134E0E425CBA}" type="datetimeFigureOut">
              <a:rPr lang="en-US"/>
              <a:t>7/3/23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87158-5AD9-4F9D-82F5-B27354584B0B}" type="slidenum">
              <a:rPr/>
              <a:t>‹#›</a:t>
            </a:fld>
            <a:endParaRPr/>
          </a:p>
        </p:txBody>
      </p:sp>
    </p:spTree>
    <p:extLst>
      <p:ext uri="{BB962C8B-B14F-4D97-AF65-F5344CB8AC3E}">
        <p14:creationId xmlns:p14="http://schemas.microsoft.com/office/powerpoint/2010/main" val="24063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7158-5AD9-4F9D-82F5-B27354584B0B}" type="slidenum">
              <a:rPr lang="en-US" smtClean="0"/>
              <a:t>1</a:t>
            </a:fld>
            <a:endParaRPr lang="en-US"/>
          </a:p>
        </p:txBody>
      </p:sp>
    </p:spTree>
    <p:extLst>
      <p:ext uri="{BB962C8B-B14F-4D97-AF65-F5344CB8AC3E}">
        <p14:creationId xmlns:p14="http://schemas.microsoft.com/office/powerpoint/2010/main" val="2344282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1.xml"/><Relationship Id="rId4" Type="http://schemas.openxmlformats.org/officeDocument/2006/relationships/tags" Target="../tags/tag4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1.xml"/><Relationship Id="rId4" Type="http://schemas.openxmlformats.org/officeDocument/2006/relationships/tags" Target="../tags/tag5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jpeg"/><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jpeg"/><Relationship Id="rId5" Type="http://schemas.openxmlformats.org/officeDocument/2006/relationships/slideMaster" Target="../slideMasters/slideMaster1.xml"/><Relationship Id="rId4" Type="http://schemas.openxmlformats.org/officeDocument/2006/relationships/tags" Target="../tags/tag22.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jpeg"/><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gal Disclosure NDA">
    <p:spTree>
      <p:nvGrpSpPr>
        <p:cNvPr id="1" name=""/>
        <p:cNvGrpSpPr/>
        <p:nvPr/>
      </p:nvGrpSpPr>
      <p:grpSpPr>
        <a:xfrm>
          <a:off x="0" y="0"/>
          <a:ext cx="0" cy="0"/>
          <a:chOff x="0" y="0"/>
          <a:chExt cx="0" cy="0"/>
        </a:xfrm>
      </p:grpSpPr>
      <p:sp>
        <p:nvSpPr>
          <p:cNvPr id="2" name="Textbox"/>
          <p:cNvSpPr>
            <a:spLocks noGrp="1"/>
          </p:cNvSpPr>
          <p:nvPr>
            <p:custDataLst>
              <p:tags r:id="rId1"/>
            </p:custDataLst>
          </p:nvPr>
        </p:nvSpPr>
        <p:spPr>
          <a:xfrm>
            <a:off x="533528" y="526478"/>
            <a:ext cx="10736839" cy="5804472"/>
          </a:xfrm>
          <a:prstGeom prst="rect">
            <a:avLst/>
          </a:prstGeom>
        </p:spPr>
        <p:txBody>
          <a:bodyPr vert="horz" lIns="0" tIns="0" rIns="118872" bIns="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027113"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sz="3200" b="0" spc="0" baseline="0">
                <a:solidFill>
                  <a:schemeClr val="tx1"/>
                </a:solidFill>
                <a:latin typeface="+mj-lt"/>
              </a:rPr>
              <a:t>CONFIDENTIAL INFORMATION</a:t>
            </a:r>
          </a:p>
          <a:p>
            <a:pPr marL="0" indent="0">
              <a:spcBef>
                <a:spcPts val="1224"/>
              </a:spcBef>
              <a:buNone/>
            </a:pPr>
            <a:r>
              <a:rPr sz="2200" spc="0" baseline="0">
                <a:solidFill>
                  <a:schemeClr val="tx1"/>
                </a:solidFill>
                <a:latin typeface="+mj-lt"/>
              </a:rPr>
              <a:t>The information contained in this presentation is the confidential and proprietary information of Synopsys. You are not permitted to disseminate or use any of </a:t>
            </a:r>
            <a:br>
              <a:rPr sz="2200" spc="0" baseline="0">
                <a:solidFill>
                  <a:schemeClr val="tx1"/>
                </a:solidFill>
                <a:latin typeface="+mj-lt"/>
              </a:rPr>
            </a:br>
            <a:r>
              <a:rPr sz="2200" spc="0" baseline="0">
                <a:solidFill>
                  <a:schemeClr val="tx1"/>
                </a:solidFill>
                <a:latin typeface="+mj-lt"/>
              </a:rPr>
              <a:t>the information provided to you in this presentation outside of Synopsys </a:t>
            </a:r>
            <a:br>
              <a:rPr sz="2200" spc="0" baseline="0">
                <a:solidFill>
                  <a:schemeClr val="tx1"/>
                </a:solidFill>
                <a:latin typeface="+mj-lt"/>
              </a:rPr>
            </a:br>
            <a:r>
              <a:rPr sz="2200" spc="0" baseline="0">
                <a:solidFill>
                  <a:schemeClr val="tx1"/>
                </a:solidFill>
                <a:latin typeface="+mj-lt"/>
              </a:rPr>
              <a:t>without prior written authorization. </a:t>
            </a:r>
          </a:p>
          <a:p>
            <a:pPr>
              <a:buNone/>
            </a:pPr>
            <a:r>
              <a:rPr spc="0" baseline="0">
                <a:solidFill>
                  <a:schemeClr val="tx1"/>
                </a:solidFill>
                <a:latin typeface="+mj-lt"/>
              </a:rPr>
              <a:t> </a:t>
            </a:r>
          </a:p>
          <a:p>
            <a:pPr>
              <a:buNone/>
            </a:pPr>
            <a:r>
              <a:rPr sz="3200" b="0" spc="0" baseline="0">
                <a:solidFill>
                  <a:schemeClr val="tx1"/>
                </a:solidFill>
                <a:latin typeface="+mj-lt"/>
              </a:rPr>
              <a:t>IMPORTANT NOTICE</a:t>
            </a:r>
          </a:p>
          <a:p>
            <a:pPr marL="0" indent="0">
              <a:spcBef>
                <a:spcPts val="1224"/>
              </a:spcBef>
              <a:buNone/>
            </a:pPr>
            <a:r>
              <a:rPr sz="2200" spc="0" baseline="0">
                <a:solidFill>
                  <a:schemeClr val="tx1"/>
                </a:solidFill>
                <a:latin typeface="+mj-lt"/>
              </a:rPr>
              <a:t>In the event information in this presentation reflects Synopsys’ future plans, such plans are as of the date of this presentation and are subject to change. Synopsys is not obligated to update this presentation or develop the products with the features and functionality discussed in this presentation. Additionally, Synopsys’ services and products may only be offered and purchased pursuant to an authorized quote and purchase order or a mutually agreed upon written contract with Synopsys.</a:t>
            </a:r>
          </a:p>
        </p:txBody>
      </p:sp>
      <p:sp>
        <p:nvSpPr>
          <p:cNvPr id="3" name="Footer Placeholder 2">
            <a:extLst>
              <a:ext uri="{FF2B5EF4-FFF2-40B4-BE49-F238E27FC236}">
                <a16:creationId xmlns:a16="http://schemas.microsoft.com/office/drawing/2014/main" id="{575F7343-6361-E2F3-3ABC-44FD7F194757}"/>
              </a:ext>
            </a:extLst>
          </p:cNvPr>
          <p:cNvSpPr>
            <a:spLocks noGrp="1"/>
          </p:cNvSpPr>
          <p:nvPr>
            <p:ph type="ftr" sz="quarter" idx="10"/>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6+ Item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549A1D-FE5F-6493-0D2C-5A67CCAFA759}"/>
              </a:ext>
            </a:extLst>
          </p:cNvPr>
          <p:cNvSpPr>
            <a:spLocks noGrp="1"/>
          </p:cNvSpPr>
          <p:nvPr>
            <p:ph type="title" hasCustomPrompt="1"/>
          </p:nvPr>
        </p:nvSpPr>
        <p:spPr/>
        <p:txBody>
          <a:bodyP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527050"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1479927"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527050"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1479927"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527050"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1479927"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527050"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1479927"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527050"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1479927"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5" name="Text Placeholder 3">
            <a:extLst>
              <a:ext uri="{FF2B5EF4-FFF2-40B4-BE49-F238E27FC236}">
                <a16:creationId xmlns:a16="http://schemas.microsoft.com/office/drawing/2014/main" id="{4509322E-98EF-4BEF-6925-3A3C0BAD578F}"/>
              </a:ext>
            </a:extLst>
          </p:cNvPr>
          <p:cNvSpPr>
            <a:spLocks noGrp="1"/>
          </p:cNvSpPr>
          <p:nvPr>
            <p:ph type="body" sz="quarter" idx="21" hasCustomPrompt="1"/>
          </p:nvPr>
        </p:nvSpPr>
        <p:spPr>
          <a:xfrm>
            <a:off x="6213525" y="195262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98D289B3-4BA2-C617-ED73-F39641E6A0AE}"/>
              </a:ext>
            </a:extLst>
          </p:cNvPr>
          <p:cNvSpPr>
            <a:spLocks noGrp="1"/>
          </p:cNvSpPr>
          <p:nvPr>
            <p:ph type="body" sz="quarter" idx="20" hasCustomPrompt="1"/>
          </p:nvPr>
        </p:nvSpPr>
        <p:spPr>
          <a:xfrm>
            <a:off x="7166402" y="1952625"/>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6" name="Text Placeholder 3">
            <a:extLst>
              <a:ext uri="{FF2B5EF4-FFF2-40B4-BE49-F238E27FC236}">
                <a16:creationId xmlns:a16="http://schemas.microsoft.com/office/drawing/2014/main" id="{33E0F58C-12CB-A4B7-2EE8-77D408185047}"/>
              </a:ext>
            </a:extLst>
          </p:cNvPr>
          <p:cNvSpPr>
            <a:spLocks noGrp="1"/>
          </p:cNvSpPr>
          <p:nvPr>
            <p:ph type="body" sz="quarter" idx="22" hasCustomPrompt="1"/>
          </p:nvPr>
        </p:nvSpPr>
        <p:spPr>
          <a:xfrm>
            <a:off x="6213525" y="2861211"/>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9" name="Text Placeholder 3">
            <a:extLst>
              <a:ext uri="{FF2B5EF4-FFF2-40B4-BE49-F238E27FC236}">
                <a16:creationId xmlns:a16="http://schemas.microsoft.com/office/drawing/2014/main" id="{D3EB67F8-216A-5032-DBD4-C4A0B76D41F6}"/>
              </a:ext>
            </a:extLst>
          </p:cNvPr>
          <p:cNvSpPr>
            <a:spLocks noGrp="1"/>
          </p:cNvSpPr>
          <p:nvPr>
            <p:ph type="body" sz="quarter" idx="25" hasCustomPrompt="1"/>
          </p:nvPr>
        </p:nvSpPr>
        <p:spPr>
          <a:xfrm>
            <a:off x="7166402" y="2861211"/>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7" name="Text Placeholder 3">
            <a:extLst>
              <a:ext uri="{FF2B5EF4-FFF2-40B4-BE49-F238E27FC236}">
                <a16:creationId xmlns:a16="http://schemas.microsoft.com/office/drawing/2014/main" id="{A38A73A5-69B6-B914-12E9-4F56BBEE673E}"/>
              </a:ext>
            </a:extLst>
          </p:cNvPr>
          <p:cNvSpPr>
            <a:spLocks noGrp="1"/>
          </p:cNvSpPr>
          <p:nvPr>
            <p:ph type="body" sz="quarter" idx="23" hasCustomPrompt="1"/>
          </p:nvPr>
        </p:nvSpPr>
        <p:spPr>
          <a:xfrm>
            <a:off x="6213525" y="3755105"/>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0" name="Text Placeholder 3">
            <a:extLst>
              <a:ext uri="{FF2B5EF4-FFF2-40B4-BE49-F238E27FC236}">
                <a16:creationId xmlns:a16="http://schemas.microsoft.com/office/drawing/2014/main" id="{F2631F80-E56A-4102-3E40-187FE9F4C315}"/>
              </a:ext>
            </a:extLst>
          </p:cNvPr>
          <p:cNvSpPr>
            <a:spLocks noGrp="1"/>
          </p:cNvSpPr>
          <p:nvPr>
            <p:ph type="body" sz="quarter" idx="26" hasCustomPrompt="1"/>
          </p:nvPr>
        </p:nvSpPr>
        <p:spPr>
          <a:xfrm>
            <a:off x="7166402" y="3769797"/>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18" name="Text Placeholder 3">
            <a:extLst>
              <a:ext uri="{FF2B5EF4-FFF2-40B4-BE49-F238E27FC236}">
                <a16:creationId xmlns:a16="http://schemas.microsoft.com/office/drawing/2014/main" id="{345A71CE-598C-454B-96BB-C01137AC221E}"/>
              </a:ext>
            </a:extLst>
          </p:cNvPr>
          <p:cNvSpPr>
            <a:spLocks noGrp="1"/>
          </p:cNvSpPr>
          <p:nvPr>
            <p:ph type="body" sz="quarter" idx="24" hasCustomPrompt="1"/>
          </p:nvPr>
        </p:nvSpPr>
        <p:spPr>
          <a:xfrm>
            <a:off x="6213525" y="4678383"/>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1" name="Text Placeholder 3">
            <a:extLst>
              <a:ext uri="{FF2B5EF4-FFF2-40B4-BE49-F238E27FC236}">
                <a16:creationId xmlns:a16="http://schemas.microsoft.com/office/drawing/2014/main" id="{3529EA03-13E7-5EFC-EFA4-E6045B38D8B9}"/>
              </a:ext>
            </a:extLst>
          </p:cNvPr>
          <p:cNvSpPr>
            <a:spLocks noGrp="1"/>
          </p:cNvSpPr>
          <p:nvPr>
            <p:ph type="body" sz="quarter" idx="27" hasCustomPrompt="1"/>
          </p:nvPr>
        </p:nvSpPr>
        <p:spPr>
          <a:xfrm>
            <a:off x="7166402" y="4678383"/>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22" name="Text Placeholder 3">
            <a:extLst>
              <a:ext uri="{FF2B5EF4-FFF2-40B4-BE49-F238E27FC236}">
                <a16:creationId xmlns:a16="http://schemas.microsoft.com/office/drawing/2014/main" id="{55862BA0-D7A5-FF34-6159-7A6D05CABF54}"/>
              </a:ext>
            </a:extLst>
          </p:cNvPr>
          <p:cNvSpPr>
            <a:spLocks noGrp="1"/>
          </p:cNvSpPr>
          <p:nvPr>
            <p:ph type="body" sz="quarter" idx="28" hasCustomPrompt="1"/>
          </p:nvPr>
        </p:nvSpPr>
        <p:spPr>
          <a:xfrm>
            <a:off x="6213525" y="5586970"/>
            <a:ext cx="710851" cy="735617"/>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23" name="Text Placeholder 3">
            <a:extLst>
              <a:ext uri="{FF2B5EF4-FFF2-40B4-BE49-F238E27FC236}">
                <a16:creationId xmlns:a16="http://schemas.microsoft.com/office/drawing/2014/main" id="{60A3252F-943C-ABA4-B929-AA5599C802E7}"/>
              </a:ext>
            </a:extLst>
          </p:cNvPr>
          <p:cNvSpPr>
            <a:spLocks noGrp="1"/>
          </p:cNvSpPr>
          <p:nvPr>
            <p:ph type="body" sz="quarter" idx="29" hasCustomPrompt="1"/>
          </p:nvPr>
        </p:nvSpPr>
        <p:spPr>
          <a:xfrm>
            <a:off x="7166402" y="5586970"/>
            <a:ext cx="4491572" cy="735617"/>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p:txBody>
      </p:sp>
      <p:sp>
        <p:nvSpPr>
          <p:cNvPr id="2" name="Footer Placeholder 1">
            <a:extLst>
              <a:ext uri="{FF2B5EF4-FFF2-40B4-BE49-F238E27FC236}">
                <a16:creationId xmlns:a16="http://schemas.microsoft.com/office/drawing/2014/main" id="{C5E2C9E3-D55E-954E-690D-6433F5294AEB}"/>
              </a:ext>
            </a:extLst>
          </p:cNvPr>
          <p:cNvSpPr>
            <a:spLocks noGrp="1"/>
          </p:cNvSpPr>
          <p:nvPr>
            <p:ph type="ftr" sz="quarter" idx="30"/>
          </p:nvPr>
        </p:nvSpPr>
        <p:spPr/>
        <p:txBody>
          <a:bodyPr/>
          <a:lstStyle/>
          <a:p>
            <a:r>
              <a:t>Synopsys Confidential Information</a:t>
            </a:r>
          </a:p>
        </p:txBody>
      </p:sp>
    </p:spTree>
    <p:extLst>
      <p:ext uri="{BB962C8B-B14F-4D97-AF65-F5344CB8AC3E}">
        <p14:creationId xmlns:p14="http://schemas.microsoft.com/office/powerpoint/2010/main" val="95861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Freeform: Shape 5">
            <a:extLst>
              <a:ext uri="{FF2B5EF4-FFF2-40B4-BE49-F238E27FC236}">
                <a16:creationId xmlns:a16="http://schemas.microsoft.com/office/drawing/2014/main" id="{27BD32CE-3B92-CCD5-B427-C8A9E6B0664F}"/>
              </a:ext>
              <a:ext uri="{C183D7F6-B498-43B3-948B-1728B52AA6E4}">
                <adec:decorative xmlns:adec="http://schemas.microsoft.com/office/drawing/2017/decorative" val="1"/>
              </a:ext>
            </a:extLst>
          </p:cNvPr>
          <p:cNvSpPr/>
          <p:nvPr/>
        </p:nvSpPr>
        <p:spPr>
          <a:xfrm>
            <a:off x="-3672" y="984762"/>
            <a:ext cx="11810121" cy="3086098"/>
          </a:xfrm>
          <a:custGeom>
            <a:avLst/>
            <a:gdLst>
              <a:gd name="connsiteX0" fmla="*/ 0 w 11810121"/>
              <a:gd name="connsiteY0" fmla="*/ 0 h 3086098"/>
              <a:gd name="connsiteX1" fmla="*/ 6429222 w 11810121"/>
              <a:gd name="connsiteY1" fmla="*/ 0 h 3086098"/>
              <a:gd name="connsiteX2" fmla="*/ 10337435 w 11810121"/>
              <a:gd name="connsiteY2" fmla="*/ 0 h 3086098"/>
              <a:gd name="connsiteX3" fmla="*/ 11810121 w 11810121"/>
              <a:gd name="connsiteY3" fmla="*/ 0 h 3086098"/>
              <a:gd name="connsiteX4" fmla="*/ 10826171 w 11810121"/>
              <a:gd name="connsiteY4" fmla="*/ 3086098 h 3086098"/>
              <a:gd name="connsiteX5" fmla="*/ 8447134 w 11810121"/>
              <a:gd name="connsiteY5" fmla="*/ 3086098 h 3086098"/>
              <a:gd name="connsiteX6" fmla="*/ 6429222 w 11810121"/>
              <a:gd name="connsiteY6" fmla="*/ 3086098 h 3086098"/>
              <a:gd name="connsiteX7" fmla="*/ 0 w 11810121"/>
              <a:gd name="connsiteY7" fmla="*/ 3086098 h 30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0121" h="3086098">
                <a:moveTo>
                  <a:pt x="0" y="0"/>
                </a:moveTo>
                <a:lnTo>
                  <a:pt x="6429222" y="0"/>
                </a:lnTo>
                <a:lnTo>
                  <a:pt x="10337435" y="0"/>
                </a:lnTo>
                <a:lnTo>
                  <a:pt x="11810121" y="0"/>
                </a:lnTo>
                <a:lnTo>
                  <a:pt x="10826171" y="3086098"/>
                </a:lnTo>
                <a:lnTo>
                  <a:pt x="8447134" y="3086098"/>
                </a:lnTo>
                <a:lnTo>
                  <a:pt x="6429222" y="3086098"/>
                </a:lnTo>
                <a:lnTo>
                  <a:pt x="0" y="308609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endParaRPr>
          </a:p>
        </p:txBody>
      </p:sp>
      <p:sp>
        <p:nvSpPr>
          <p:cNvPr id="8" name="Freeform: Shape 9">
            <a:extLst>
              <a:ext uri="{FF2B5EF4-FFF2-40B4-BE49-F238E27FC236}">
                <a16:creationId xmlns:a16="http://schemas.microsoft.com/office/drawing/2014/main" id="{725197D8-2094-163D-ACC6-76C4D9E89E38}"/>
              </a:ext>
              <a:ext uri="{C183D7F6-B498-43B3-948B-1728B52AA6E4}">
                <adec:decorative xmlns:adec="http://schemas.microsoft.com/office/drawing/2017/decorative" val="1"/>
              </a:ext>
            </a:extLst>
          </p:cNvPr>
          <p:cNvSpPr/>
          <p:nvPr/>
        </p:nvSpPr>
        <p:spPr bwMode="ltGray">
          <a:xfrm>
            <a:off x="0" y="816742"/>
            <a:ext cx="11658923" cy="3422138"/>
          </a:xfrm>
          <a:custGeom>
            <a:avLst/>
            <a:gdLst>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8" fmla="*/ 0 w 11463549"/>
              <a:gd name="connsiteY8" fmla="*/ 1659758 h 3422138"/>
              <a:gd name="connsiteX9" fmla="*/ 0 w 11463549"/>
              <a:gd name="connsiteY9" fmla="*/ 0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9" fmla="*/ 91440 w 11463549"/>
              <a:gd name="connsiteY9" fmla="*/ 1751198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3549" h="3422138">
                <a:moveTo>
                  <a:pt x="0" y="0"/>
                </a:moveTo>
                <a:lnTo>
                  <a:pt x="5496733" y="0"/>
                </a:lnTo>
                <a:lnTo>
                  <a:pt x="9830505" y="0"/>
                </a:lnTo>
                <a:lnTo>
                  <a:pt x="11463549" y="0"/>
                </a:lnTo>
                <a:lnTo>
                  <a:pt x="10372458" y="3422138"/>
                </a:lnTo>
                <a:lnTo>
                  <a:pt x="7734372" y="3422138"/>
                </a:lnTo>
                <a:lnTo>
                  <a:pt x="5496733" y="3422138"/>
                </a:lnTo>
                <a:lnTo>
                  <a:pt x="0" y="3422138"/>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endParaRPr>
          </a:p>
        </p:txBody>
      </p:sp>
      <p:sp>
        <p:nvSpPr>
          <p:cNvPr id="4" name="Title 3">
            <a:extLst>
              <a:ext uri="{FF2B5EF4-FFF2-40B4-BE49-F238E27FC236}">
                <a16:creationId xmlns:a16="http://schemas.microsoft.com/office/drawing/2014/main" id="{1FAB8AD3-66D8-BBF6-8722-EB7411CADFDD}"/>
              </a:ext>
            </a:extLst>
          </p:cNvPr>
          <p:cNvSpPr>
            <a:spLocks noGrp="1"/>
          </p:cNvSpPr>
          <p:nvPr>
            <p:ph type="title" hasCustomPrompt="1"/>
          </p:nvPr>
        </p:nvSpPr>
        <p:spPr>
          <a:xfrm>
            <a:off x="533400" y="1773936"/>
            <a:ext cx="10058400" cy="1005840"/>
          </a:xfrm>
        </p:spPr>
        <p:txBody>
          <a:bodyPr anchor="b"/>
          <a:lstStyle>
            <a:lvl1pPr>
              <a:defRPr sz="3600">
                <a:solidFill>
                  <a:schemeClr val="bg1"/>
                </a:solidFill>
              </a:defRPr>
            </a:lvl1pPr>
          </a:lstStyle>
          <a:p>
            <a:r>
              <a:rPr dirty="0"/>
              <a:t>Click to Add a Slide Title</a:t>
            </a:r>
          </a:p>
        </p:txBody>
      </p:sp>
      <p:sp>
        <p:nvSpPr>
          <p:cNvPr id="3" name="Text Placeholder 2"/>
          <p:cNvSpPr>
            <a:spLocks noGrp="1"/>
          </p:cNvSpPr>
          <p:nvPr>
            <p:ph type="body" idx="1" hasCustomPrompt="1"/>
            <p:custDataLst>
              <p:tags r:id="rId1"/>
            </p:custDataLst>
          </p:nvPr>
        </p:nvSpPr>
        <p:spPr>
          <a:xfrm>
            <a:off x="533400" y="2770632"/>
            <a:ext cx="10058400" cy="1202753"/>
          </a:xfrm>
        </p:spPr>
        <p:txBody>
          <a:bodyPr>
            <a:noAutofit/>
          </a:bodyPr>
          <a:lstStyle>
            <a:lvl1pPr marL="0" indent="0">
              <a:spcBef>
                <a:spcPts val="0"/>
              </a:spcBef>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add a subtitle</a:t>
            </a:r>
          </a:p>
        </p:txBody>
      </p:sp>
      <p:sp>
        <p:nvSpPr>
          <p:cNvPr id="2" name="Footer Placeholder 1">
            <a:extLst>
              <a:ext uri="{FF2B5EF4-FFF2-40B4-BE49-F238E27FC236}">
                <a16:creationId xmlns:a16="http://schemas.microsoft.com/office/drawing/2014/main" id="{2C469B6B-A8DC-A734-58A7-519D91DF2E2E}"/>
              </a:ext>
            </a:extLst>
          </p:cNvPr>
          <p:cNvSpPr>
            <a:spLocks noGrp="1"/>
          </p:cNvSpPr>
          <p:nvPr>
            <p:ph type="ftr" sz="quarter" idx="10"/>
          </p:nvPr>
        </p:nvSpPr>
        <p:spPr/>
        <p:txBody>
          <a:bodyPr/>
          <a:lstStyle>
            <a:lvl1pPr>
              <a:defRPr b="0" i="0"/>
            </a:lvl1pPr>
          </a:lstStyle>
          <a:p>
            <a:r>
              <a:rPr lang="en-US"/>
              <a:t>Synopsys Confidential Information</a:t>
            </a:r>
          </a:p>
        </p:txBody>
      </p:sp>
    </p:spTree>
    <p:extLst>
      <p:ext uri="{BB962C8B-B14F-4D97-AF65-F5344CB8AC3E}">
        <p14:creationId xmlns:p14="http://schemas.microsoft.com/office/powerpoint/2010/main" val="188129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b-section Header">
    <p:spTree>
      <p:nvGrpSpPr>
        <p:cNvPr id="1" name=""/>
        <p:cNvGrpSpPr/>
        <p:nvPr/>
      </p:nvGrpSpPr>
      <p:grpSpPr>
        <a:xfrm>
          <a:off x="0" y="0"/>
          <a:ext cx="0" cy="0"/>
          <a:chOff x="0" y="0"/>
          <a:chExt cx="0" cy="0"/>
        </a:xfrm>
      </p:grpSpPr>
      <p:sp>
        <p:nvSpPr>
          <p:cNvPr id="5" name="Freeform: Shape 5">
            <a:extLst>
              <a:ext uri="{FF2B5EF4-FFF2-40B4-BE49-F238E27FC236}">
                <a16:creationId xmlns:a16="http://schemas.microsoft.com/office/drawing/2014/main" id="{27BD32CE-3B92-CCD5-B427-C8A9E6B0664F}"/>
              </a:ext>
              <a:ext uri="{C183D7F6-B498-43B3-948B-1728B52AA6E4}">
                <adec:decorative xmlns:adec="http://schemas.microsoft.com/office/drawing/2017/decorative" val="1"/>
              </a:ext>
            </a:extLst>
          </p:cNvPr>
          <p:cNvSpPr/>
          <p:nvPr/>
        </p:nvSpPr>
        <p:spPr>
          <a:xfrm>
            <a:off x="-3672" y="984762"/>
            <a:ext cx="11810121" cy="3086098"/>
          </a:xfrm>
          <a:custGeom>
            <a:avLst/>
            <a:gdLst>
              <a:gd name="connsiteX0" fmla="*/ 0 w 11810121"/>
              <a:gd name="connsiteY0" fmla="*/ 0 h 3086098"/>
              <a:gd name="connsiteX1" fmla="*/ 6429222 w 11810121"/>
              <a:gd name="connsiteY1" fmla="*/ 0 h 3086098"/>
              <a:gd name="connsiteX2" fmla="*/ 10337435 w 11810121"/>
              <a:gd name="connsiteY2" fmla="*/ 0 h 3086098"/>
              <a:gd name="connsiteX3" fmla="*/ 11810121 w 11810121"/>
              <a:gd name="connsiteY3" fmla="*/ 0 h 3086098"/>
              <a:gd name="connsiteX4" fmla="*/ 10826171 w 11810121"/>
              <a:gd name="connsiteY4" fmla="*/ 3086098 h 3086098"/>
              <a:gd name="connsiteX5" fmla="*/ 8447134 w 11810121"/>
              <a:gd name="connsiteY5" fmla="*/ 3086098 h 3086098"/>
              <a:gd name="connsiteX6" fmla="*/ 6429222 w 11810121"/>
              <a:gd name="connsiteY6" fmla="*/ 3086098 h 3086098"/>
              <a:gd name="connsiteX7" fmla="*/ 0 w 11810121"/>
              <a:gd name="connsiteY7" fmla="*/ 3086098 h 30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0121" h="3086098">
                <a:moveTo>
                  <a:pt x="0" y="0"/>
                </a:moveTo>
                <a:lnTo>
                  <a:pt x="6429222" y="0"/>
                </a:lnTo>
                <a:lnTo>
                  <a:pt x="10337435" y="0"/>
                </a:lnTo>
                <a:lnTo>
                  <a:pt x="11810121" y="0"/>
                </a:lnTo>
                <a:lnTo>
                  <a:pt x="10826171" y="3086098"/>
                </a:lnTo>
                <a:lnTo>
                  <a:pt x="8447134" y="3086098"/>
                </a:lnTo>
                <a:lnTo>
                  <a:pt x="6429222" y="3086098"/>
                </a:lnTo>
                <a:lnTo>
                  <a:pt x="0" y="3086098"/>
                </a:lnTo>
                <a:close/>
              </a:path>
            </a:pathLst>
          </a:cu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a:ln>
                <a:noFill/>
              </a:ln>
              <a:solidFill>
                <a:srgbClr val="FFFFFF"/>
              </a:solidFill>
              <a:effectLst/>
              <a:uLnTx/>
              <a:uFillTx/>
              <a:latin typeface="+mn-lt"/>
              <a:ea typeface="+mn-ea"/>
              <a:cs typeface="+mn-cs"/>
            </a:endParaRPr>
          </a:p>
        </p:txBody>
      </p:sp>
      <p:sp>
        <p:nvSpPr>
          <p:cNvPr id="8" name="Freeform: Shape 9">
            <a:extLst>
              <a:ext uri="{FF2B5EF4-FFF2-40B4-BE49-F238E27FC236}">
                <a16:creationId xmlns:a16="http://schemas.microsoft.com/office/drawing/2014/main" id="{725197D8-2094-163D-ACC6-76C4D9E89E38}"/>
              </a:ext>
              <a:ext uri="{C183D7F6-B498-43B3-948B-1728B52AA6E4}">
                <adec:decorative xmlns:adec="http://schemas.microsoft.com/office/drawing/2017/decorative" val="1"/>
              </a:ext>
            </a:extLst>
          </p:cNvPr>
          <p:cNvSpPr/>
          <p:nvPr/>
        </p:nvSpPr>
        <p:spPr bwMode="ltGray">
          <a:xfrm>
            <a:off x="0" y="816742"/>
            <a:ext cx="11658923" cy="3422138"/>
          </a:xfrm>
          <a:custGeom>
            <a:avLst/>
            <a:gdLst>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 name="connsiteX8" fmla="*/ 0 w 11463549"/>
              <a:gd name="connsiteY8" fmla="*/ 1659758 h 3422138"/>
              <a:gd name="connsiteX9" fmla="*/ 0 w 11463549"/>
              <a:gd name="connsiteY9" fmla="*/ 0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9" fmla="*/ 91440 w 11463549"/>
              <a:gd name="connsiteY9" fmla="*/ 1751198 h 3422138"/>
              <a:gd name="connsiteX0" fmla="*/ 0 w 11463549"/>
              <a:gd name="connsiteY0" fmla="*/ 1659758 h 3422138"/>
              <a:gd name="connsiteX1" fmla="*/ 0 w 11463549"/>
              <a:gd name="connsiteY1" fmla="*/ 0 h 3422138"/>
              <a:gd name="connsiteX2" fmla="*/ 5496733 w 11463549"/>
              <a:gd name="connsiteY2" fmla="*/ 0 h 3422138"/>
              <a:gd name="connsiteX3" fmla="*/ 9830505 w 11463549"/>
              <a:gd name="connsiteY3" fmla="*/ 0 h 3422138"/>
              <a:gd name="connsiteX4" fmla="*/ 11463549 w 11463549"/>
              <a:gd name="connsiteY4" fmla="*/ 0 h 3422138"/>
              <a:gd name="connsiteX5" fmla="*/ 10372458 w 11463549"/>
              <a:gd name="connsiteY5" fmla="*/ 3422138 h 3422138"/>
              <a:gd name="connsiteX6" fmla="*/ 7734372 w 11463549"/>
              <a:gd name="connsiteY6" fmla="*/ 3422138 h 3422138"/>
              <a:gd name="connsiteX7" fmla="*/ 5496733 w 11463549"/>
              <a:gd name="connsiteY7" fmla="*/ 3422138 h 3422138"/>
              <a:gd name="connsiteX8" fmla="*/ 0 w 11463549"/>
              <a:gd name="connsiteY8" fmla="*/ 3422138 h 3422138"/>
              <a:gd name="connsiteX0" fmla="*/ 0 w 11463549"/>
              <a:gd name="connsiteY0" fmla="*/ 0 h 3422138"/>
              <a:gd name="connsiteX1" fmla="*/ 5496733 w 11463549"/>
              <a:gd name="connsiteY1" fmla="*/ 0 h 3422138"/>
              <a:gd name="connsiteX2" fmla="*/ 9830505 w 11463549"/>
              <a:gd name="connsiteY2" fmla="*/ 0 h 3422138"/>
              <a:gd name="connsiteX3" fmla="*/ 11463549 w 11463549"/>
              <a:gd name="connsiteY3" fmla="*/ 0 h 3422138"/>
              <a:gd name="connsiteX4" fmla="*/ 10372458 w 11463549"/>
              <a:gd name="connsiteY4" fmla="*/ 3422138 h 3422138"/>
              <a:gd name="connsiteX5" fmla="*/ 7734372 w 11463549"/>
              <a:gd name="connsiteY5" fmla="*/ 3422138 h 3422138"/>
              <a:gd name="connsiteX6" fmla="*/ 5496733 w 11463549"/>
              <a:gd name="connsiteY6" fmla="*/ 3422138 h 3422138"/>
              <a:gd name="connsiteX7" fmla="*/ 0 w 11463549"/>
              <a:gd name="connsiteY7" fmla="*/ 3422138 h 34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3549" h="3422138">
                <a:moveTo>
                  <a:pt x="0" y="0"/>
                </a:moveTo>
                <a:lnTo>
                  <a:pt x="5496733" y="0"/>
                </a:lnTo>
                <a:lnTo>
                  <a:pt x="9830505" y="0"/>
                </a:lnTo>
                <a:lnTo>
                  <a:pt x="11463549" y="0"/>
                </a:lnTo>
                <a:lnTo>
                  <a:pt x="10372458" y="3422138"/>
                </a:lnTo>
                <a:lnTo>
                  <a:pt x="7734372" y="3422138"/>
                </a:lnTo>
                <a:lnTo>
                  <a:pt x="5496733" y="3422138"/>
                </a:lnTo>
                <a:lnTo>
                  <a:pt x="0" y="3422138"/>
                </a:lnTo>
              </a:path>
            </a:pathLst>
          </a:custGeom>
          <a:noFill/>
          <a:ln w="12700" cap="flat">
            <a:gradFill flip="none" rotWithShape="1">
              <a:gsLst>
                <a:gs pos="0">
                  <a:srgbClr val="7E45AF">
                    <a:lumMod val="40000"/>
                    <a:lumOff val="60000"/>
                  </a:srgbClr>
                </a:gs>
                <a:gs pos="99000">
                  <a:srgbClr val="7E45AF"/>
                </a:gs>
              </a:gsLst>
              <a:lin ang="18000000" scaled="0"/>
              <a:tileRect/>
            </a:gradFill>
            <a:prstDash val="solid"/>
            <a:miter/>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mn-lt"/>
            </a:endParaRPr>
          </a:p>
        </p:txBody>
      </p:sp>
      <p:sp>
        <p:nvSpPr>
          <p:cNvPr id="4" name="Title 3">
            <a:extLst>
              <a:ext uri="{FF2B5EF4-FFF2-40B4-BE49-F238E27FC236}">
                <a16:creationId xmlns:a16="http://schemas.microsoft.com/office/drawing/2014/main" id="{1FAB8AD3-66D8-BBF6-8722-EB7411CADFDD}"/>
              </a:ext>
            </a:extLst>
          </p:cNvPr>
          <p:cNvSpPr>
            <a:spLocks noGrp="1"/>
          </p:cNvSpPr>
          <p:nvPr>
            <p:ph type="title" hasCustomPrompt="1"/>
          </p:nvPr>
        </p:nvSpPr>
        <p:spPr>
          <a:xfrm>
            <a:off x="533400" y="1773936"/>
            <a:ext cx="10058400" cy="1005840"/>
          </a:xfrm>
        </p:spPr>
        <p:txBody>
          <a:bodyPr anchor="b"/>
          <a:lstStyle>
            <a:lvl1pPr>
              <a:defRPr sz="3600">
                <a:solidFill>
                  <a:schemeClr val="accent1"/>
                </a:solidFill>
              </a:defRPr>
            </a:lvl1pPr>
          </a:lstStyle>
          <a:p>
            <a:r>
              <a:t>Click to Add a Slide Title</a:t>
            </a:r>
          </a:p>
        </p:txBody>
      </p:sp>
      <p:sp>
        <p:nvSpPr>
          <p:cNvPr id="3" name="Text Placeholder 2"/>
          <p:cNvSpPr>
            <a:spLocks noGrp="1"/>
          </p:cNvSpPr>
          <p:nvPr>
            <p:ph type="body" idx="1" hasCustomPrompt="1"/>
            <p:custDataLst>
              <p:tags r:id="rId1"/>
            </p:custDataLst>
          </p:nvPr>
        </p:nvSpPr>
        <p:spPr>
          <a:xfrm>
            <a:off x="533400" y="2770632"/>
            <a:ext cx="10058400" cy="1202753"/>
          </a:xfrm>
        </p:spPr>
        <p:txBody>
          <a:bodyPr>
            <a:noAutofit/>
          </a:bodyPr>
          <a:lstStyle>
            <a:lvl1pPr marL="0" indent="0">
              <a:spcBef>
                <a:spcPts val="0"/>
              </a:spcBef>
              <a:buNone/>
              <a:defRPr sz="28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add a subtitle</a:t>
            </a:r>
          </a:p>
        </p:txBody>
      </p:sp>
      <p:sp>
        <p:nvSpPr>
          <p:cNvPr id="2" name="Footer Placeholder 1">
            <a:extLst>
              <a:ext uri="{FF2B5EF4-FFF2-40B4-BE49-F238E27FC236}">
                <a16:creationId xmlns:a16="http://schemas.microsoft.com/office/drawing/2014/main" id="{2C469B6B-A8DC-A734-58A7-519D91DF2E2E}"/>
              </a:ext>
            </a:extLst>
          </p:cNvPr>
          <p:cNvSpPr>
            <a:spLocks noGrp="1"/>
          </p:cNvSpPr>
          <p:nvPr>
            <p:ph type="ftr" sz="quarter" idx="10"/>
          </p:nvPr>
        </p:nvSpPr>
        <p:spPr/>
        <p:txBody>
          <a:bodyPr/>
          <a:lstStyle>
            <a:lvl1pPr>
              <a:defRPr b="0" i="0"/>
            </a:lvl1pPr>
          </a:lstStyle>
          <a:p>
            <a:r>
              <a:rPr lang="en-US"/>
              <a:t>Synopsys Confidential Information</a:t>
            </a:r>
          </a:p>
        </p:txBody>
      </p:sp>
    </p:spTree>
    <p:extLst>
      <p:ext uri="{BB962C8B-B14F-4D97-AF65-F5344CB8AC3E}">
        <p14:creationId xmlns:p14="http://schemas.microsoft.com/office/powerpoint/2010/main" val="234701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0637-1F42-1D6F-98C0-EB3C66AA5786}"/>
              </a:ext>
            </a:extLst>
          </p:cNvPr>
          <p:cNvSpPr>
            <a:spLocks noGrp="1"/>
          </p:cNvSpPr>
          <p:nvPr>
            <p:ph type="title" hasCustomPrompt="1"/>
          </p:nvPr>
        </p:nvSpPr>
        <p:spPr/>
        <p:txBody>
          <a:bodyPr/>
          <a:lstStyle/>
          <a:p>
            <a:r>
              <a:t>Click to Add a Slide Title</a:t>
            </a:r>
          </a:p>
        </p:txBody>
      </p:sp>
      <p:sp>
        <p:nvSpPr>
          <p:cNvPr id="3" name="Footer Placeholder 2">
            <a:extLst>
              <a:ext uri="{FF2B5EF4-FFF2-40B4-BE49-F238E27FC236}">
                <a16:creationId xmlns:a16="http://schemas.microsoft.com/office/drawing/2014/main" id="{398B3BEE-C43A-B601-FA3C-F5F399D3BE0B}"/>
              </a:ext>
            </a:extLst>
          </p:cNvPr>
          <p:cNvSpPr>
            <a:spLocks noGrp="1"/>
          </p:cNvSpPr>
          <p:nvPr>
            <p:ph type="ftr" sz="quarter" idx="10"/>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15:guide id="4" orient="horz" pos="72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D4B6-6919-4B05-9865-A84FDCB3F1A6}"/>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9C032D36-66AB-4AEF-A795-4ED1CE7E776A}"/>
              </a:ext>
            </a:extLst>
          </p:cNvPr>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4" name="Footer Placeholder 3">
            <a:extLst>
              <a:ext uri="{FF2B5EF4-FFF2-40B4-BE49-F238E27FC236}">
                <a16:creationId xmlns:a16="http://schemas.microsoft.com/office/drawing/2014/main" id="{94A87DF3-73C3-4974-31D3-896D2874FBE8}"/>
              </a:ext>
            </a:extLst>
          </p:cNvPr>
          <p:cNvSpPr>
            <a:spLocks noGrp="1"/>
          </p:cNvSpPr>
          <p:nvPr>
            <p:ph type="ftr" sz="quarter" idx="13"/>
          </p:nvPr>
        </p:nvSpPr>
        <p:spPr/>
        <p:txBody>
          <a:bodyPr/>
          <a:lstStyle/>
          <a:p>
            <a:r>
              <a:t>Synopsys Confidential Information</a:t>
            </a:r>
          </a:p>
        </p:txBody>
      </p:sp>
    </p:spTree>
    <p:extLst>
      <p:ext uri="{BB962C8B-B14F-4D97-AF65-F5344CB8AC3E}">
        <p14:creationId xmlns:p14="http://schemas.microsoft.com/office/powerpoint/2010/main" val="30416856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1" cy="612648"/>
          </a:xfrm>
        </p:spPr>
        <p:txBody>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 </a:t>
            </a:r>
          </a:p>
        </p:txBody>
      </p:sp>
      <p:sp>
        <p:nvSpPr>
          <p:cNvPr id="3" name="Content Placeholder 2"/>
          <p:cNvSpPr>
            <a:spLocks noGrp="1"/>
          </p:cNvSpPr>
          <p:nvPr>
            <p:ph idx="1" hasCustomPrompt="1"/>
            <p:custDataLst>
              <p:tags r:id="rId3"/>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2" name="Footer Placeholder 1">
            <a:extLst>
              <a:ext uri="{FF2B5EF4-FFF2-40B4-BE49-F238E27FC236}">
                <a16:creationId xmlns:a16="http://schemas.microsoft.com/office/drawing/2014/main" id="{1421C19E-9C83-3658-C12F-E4780871E508}"/>
              </a:ext>
            </a:extLst>
          </p:cNvPr>
          <p:cNvSpPr>
            <a:spLocks noGrp="1"/>
          </p:cNvSpPr>
          <p:nvPr>
            <p:ph type="ftr" sz="quarter" idx="13"/>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lstStyle>
            <a:lvl1pPr>
              <a:defRPr/>
            </a:lvl1pPr>
          </a:lstStyle>
          <a:p>
            <a:r>
              <a:t>Click to Add a Slide Title</a:t>
            </a:r>
          </a:p>
        </p:txBody>
      </p:sp>
      <p:sp>
        <p:nvSpPr>
          <p:cNvPr id="3" name="Content Placeholder 2"/>
          <p:cNvSpPr>
            <a:spLocks noGrp="1"/>
          </p:cNvSpPr>
          <p:nvPr>
            <p:ph idx="1" hasCustomPrompt="1"/>
            <p:custDataLst>
              <p:tags r:id="rId2"/>
            </p:custDataLst>
          </p:nvPr>
        </p:nvSpPr>
        <p:spPr>
          <a:xfrm>
            <a:off x="533400" y="1704560"/>
            <a:ext cx="11125200" cy="476974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2" name="Footer Placeholder 1">
            <a:extLst>
              <a:ext uri="{FF2B5EF4-FFF2-40B4-BE49-F238E27FC236}">
                <a16:creationId xmlns:a16="http://schemas.microsoft.com/office/drawing/2014/main" id="{20FBF724-1B56-E25B-AE86-3E7D384F3082}"/>
              </a:ext>
            </a:extLst>
          </p:cNvPr>
          <p:cNvSpPr>
            <a:spLocks noGrp="1"/>
          </p:cNvSpPr>
          <p:nvPr>
            <p:ph type="ftr" sz="quarter" idx="10"/>
          </p:nvPr>
        </p:nvSpPr>
        <p:spPr/>
        <p:txBody>
          <a:bodyPr/>
          <a:lstStyle/>
          <a:p>
            <a:r>
              <a:t>Synopsys Confidential Information</a:t>
            </a:r>
          </a:p>
        </p:txBody>
      </p:sp>
    </p:spTree>
    <p:extLst>
      <p:ext uri="{BB962C8B-B14F-4D97-AF65-F5344CB8AC3E}">
        <p14:creationId xmlns:p14="http://schemas.microsoft.com/office/powerpoint/2010/main" val="262847106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and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0"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21277875-179C-93CA-4DD4-04A04508D5BE}"/>
              </a:ext>
            </a:extLst>
          </p:cNvPr>
          <p:cNvSpPr>
            <a:spLocks noGrp="1"/>
          </p:cNvSpPr>
          <p:nvPr>
            <p:ph type="ftr" sz="quarter" idx="13"/>
          </p:nvPr>
        </p:nvSpPr>
        <p:spPr/>
        <p:txBody>
          <a:bodyPr/>
          <a:lstStyle/>
          <a:p>
            <a:r>
              <a:t>Synopsys Confidential Information</a:t>
            </a:r>
          </a:p>
        </p:txBody>
      </p:sp>
    </p:spTree>
    <p:extLst>
      <p:ext uri="{BB962C8B-B14F-4D97-AF65-F5344CB8AC3E}">
        <p14:creationId xmlns:p14="http://schemas.microsoft.com/office/powerpoint/2010/main" val="775241371"/>
      </p:ext>
    </p:extLst>
  </p:cSld>
  <p:clrMapOvr>
    <a:masterClrMapping/>
  </p:clrMapOvr>
  <p:extLst>
    <p:ext uri="{DCECCB84-F9BA-43D5-87BE-67443E8EF086}">
      <p15:sldGuideLst xmlns:p15="http://schemas.microsoft.com/office/powerpoint/2012/main">
        <p15:guide id="1" orient="horz" pos="1161">
          <p15:clr>
            <a:srgbClr val="5ACBF0"/>
          </p15:clr>
        </p15:guide>
        <p15:guide id="2" orient="horz" pos="403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ub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a:xfrm>
            <a:off x="533400" y="526477"/>
            <a:ext cx="11125202" cy="612648"/>
          </a:xfrm>
        </p:spPr>
        <p:txBody>
          <a:bodyPr>
            <a:noAutofit/>
          </a:bodyPr>
          <a:lstStyle>
            <a:lvl1pPr>
              <a:defRPr/>
            </a:lvl1pPr>
          </a:lstStyle>
          <a:p>
            <a:r>
              <a:t>Click to Add a Slide Title</a:t>
            </a:r>
          </a:p>
        </p:txBody>
      </p:sp>
      <p:sp>
        <p:nvSpPr>
          <p:cNvPr id="4"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3"/>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4"/>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2" name="Footer Placeholder 1">
            <a:extLst>
              <a:ext uri="{FF2B5EF4-FFF2-40B4-BE49-F238E27FC236}">
                <a16:creationId xmlns:a16="http://schemas.microsoft.com/office/drawing/2014/main" id="{2E547C28-36EC-4FCE-85CF-4ACDDC0A91B2}"/>
              </a:ext>
            </a:extLst>
          </p:cNvPr>
          <p:cNvSpPr>
            <a:spLocks noGrp="1"/>
          </p:cNvSpPr>
          <p:nvPr>
            <p:ph type="ftr" sz="quarter" idx="13"/>
          </p:nvPr>
        </p:nvSpPr>
        <p:spPr/>
        <p:txBody>
          <a:bodyPr/>
          <a:lstStyle/>
          <a:p>
            <a:r>
              <a:t>Synopsys Confidential Information</a:t>
            </a:r>
          </a:p>
        </p:txBody>
      </p:sp>
    </p:spTree>
    <p:extLst>
      <p:ext uri="{BB962C8B-B14F-4D97-AF65-F5344CB8AC3E}">
        <p14:creationId xmlns:p14="http://schemas.microsoft.com/office/powerpoint/2010/main" val="2916389331"/>
      </p:ext>
    </p:extLst>
  </p:cSld>
  <p:clrMapOvr>
    <a:masterClrMapping/>
  </p:clrMapOvr>
  <p:extLst>
    <p:ext uri="{DCECCB84-F9BA-43D5-87BE-67443E8EF086}">
      <p15:sldGuideLst xmlns:p15="http://schemas.microsoft.com/office/powerpoint/2012/main">
        <p15:guide id="1" orient="horz" pos="4032">
          <p15:clr>
            <a:srgbClr val="5ACBF0"/>
          </p15:clr>
        </p15:guide>
        <p15:guide id="2" orient="horz" pos="116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Gray Ba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B35E0-AD47-4AD2-A594-DF7D8B2173E4}"/>
              </a:ext>
            </a:extLst>
          </p:cNvPr>
          <p:cNvSpPr>
            <a:spLocks noGrp="1"/>
          </p:cNvSpPr>
          <p:nvPr>
            <p:ph type="title" hasCustomPrompt="1"/>
            <p:custDataLst>
              <p:tags r:id="rId1"/>
            </p:custDataLst>
          </p:nvPr>
        </p:nvSpPr>
        <p:spPr/>
        <p:txBody>
          <a:bodyPr>
            <a:noAutofit/>
          </a:bodyPr>
          <a:lstStyle>
            <a:lvl1pPr>
              <a:defRPr/>
            </a:lvl1pPr>
          </a:lstStyle>
          <a:p>
            <a:r>
              <a:t>Click to Add a Slide Title</a:t>
            </a:r>
          </a:p>
        </p:txBody>
      </p:sp>
      <p:sp>
        <p:nvSpPr>
          <p:cNvPr id="7" name="Rectangle 6">
            <a:extLst>
              <a:ext uri="{FF2B5EF4-FFF2-40B4-BE49-F238E27FC236}">
                <a16:creationId xmlns:a16="http://schemas.microsoft.com/office/drawing/2014/main" id="{CB2F5014-87B6-4C5E-A265-0DB64F3D815D}"/>
              </a:ext>
              <a:ext uri="{C183D7F6-B498-43B3-948B-1728B52AA6E4}">
                <adec:decorative xmlns:adec="http://schemas.microsoft.com/office/drawing/2017/decorative" val="1"/>
              </a:ext>
            </a:extLst>
          </p:cNvPr>
          <p:cNvSpPr/>
          <p:nvPr>
            <p:custDataLst>
              <p:tags r:id="rId2"/>
            </p:custDataLst>
          </p:nvPr>
        </p:nvSpPr>
        <p:spPr bwMode="ltGray">
          <a:xfrm>
            <a:off x="2" y="1704560"/>
            <a:ext cx="12191998" cy="4782504"/>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hasCustomPrompt="1"/>
            <p:custDataLst>
              <p:tags r:id="rId3"/>
            </p:custDataLst>
          </p:nvPr>
        </p:nvSpPr>
        <p:spPr>
          <a:xfrm>
            <a:off x="528633" y="1846053"/>
            <a:ext cx="11134727" cy="4563371"/>
          </a:xfrm>
        </p:spPr>
        <p:txBody>
          <a:bodyPr vert="horz" lIns="0" tIns="0" rIns="0" bIns="0" rtlCol="0">
            <a:noAutofit/>
          </a:bodyPr>
          <a:lstStyle>
            <a:lvl1pPr>
              <a:defRPr baseline="0"/>
            </a:lvl1pPr>
            <a:lvl2pPr>
              <a:defRPr/>
            </a:lvl2pPr>
            <a:lvl3pPr>
              <a:defRPr/>
            </a:lvl3pPr>
            <a:lvl4pPr>
              <a:defRPr/>
            </a:lvl4pPr>
            <a:lvl5pPr>
              <a:defRPr/>
            </a:lvl5pPr>
            <a:lvl6pPr>
              <a:defRPr/>
            </a:lvl6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2" name="Footer Placeholder 1">
            <a:extLst>
              <a:ext uri="{FF2B5EF4-FFF2-40B4-BE49-F238E27FC236}">
                <a16:creationId xmlns:a16="http://schemas.microsoft.com/office/drawing/2014/main" id="{FAB24FE9-B850-C7F9-F5D3-F1224B79B2BE}"/>
              </a:ext>
            </a:extLst>
          </p:cNvPr>
          <p:cNvSpPr>
            <a:spLocks noGrp="1"/>
          </p:cNvSpPr>
          <p:nvPr>
            <p:ph type="ftr" sz="quarter" idx="10"/>
          </p:nvPr>
        </p:nvSpPr>
        <p:spPr/>
        <p:txBody>
          <a:bodyPr/>
          <a:lstStyle/>
          <a:p>
            <a:r>
              <a:t>Synopsys Confidential Information</a:t>
            </a:r>
          </a:p>
        </p:txBody>
      </p:sp>
    </p:spTree>
    <p:extLst>
      <p:ext uri="{BB962C8B-B14F-4D97-AF65-F5344CB8AC3E}">
        <p14:creationId xmlns:p14="http://schemas.microsoft.com/office/powerpoint/2010/main" val="3052646980"/>
      </p:ext>
    </p:extLst>
  </p:cSld>
  <p:clrMapOvr>
    <a:masterClrMapping/>
  </p:clrMapOvr>
  <p:extLst>
    <p:ext uri="{DCECCB84-F9BA-43D5-87BE-67443E8EF086}">
      <p15:sldGuideLst xmlns:p15="http://schemas.microsoft.com/office/powerpoint/2012/main">
        <p15:guide id="4" orient="horz" pos="4032">
          <p15:clr>
            <a:srgbClr val="5ACBF0"/>
          </p15:clr>
        </p15:guide>
        <p15:guide id="5" orient="horz" pos="116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ynopsys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D001042-F3ED-0199-068F-96FA7B6EFB66}"/>
              </a:ext>
              <a:ext uri="{C183D7F6-B498-43B3-948B-1728B52AA6E4}">
                <adec:decorative xmlns:adec="http://schemas.microsoft.com/office/drawing/2017/decorative" val="1"/>
              </a:ext>
            </a:extLst>
          </p:cNvPr>
          <p:cNvPicPr>
            <a:picLocks noChangeAspect="1"/>
          </p:cNvPicPr>
          <p:nvPr/>
        </p:nvPicPr>
        <p:blipFill rotWithShape="1">
          <a:blip r:embed="rId6" cstate="email">
            <a:alphaModFix amt="72000"/>
            <a:extLst>
              <a:ext uri="{28A0092B-C50C-407E-A947-70E740481C1C}">
                <a14:useLocalDpi xmlns:a14="http://schemas.microsoft.com/office/drawing/2010/main"/>
              </a:ext>
            </a:extLst>
          </a:blip>
          <a:srcRect t="-63"/>
          <a:stretch/>
        </p:blipFill>
        <p:spPr>
          <a:xfrm flipH="1">
            <a:off x="0" y="0"/>
            <a:ext cx="12192000" cy="6858000"/>
          </a:xfrm>
          <a:prstGeom prst="rect">
            <a:avLst/>
          </a:prstGeom>
          <a:solidFill>
            <a:schemeClr val="bg1"/>
          </a:solidFill>
        </p:spPr>
      </p:pic>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baseline="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baseline="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baseline="0">
                <a:solidFill>
                  <a:srgbClr val="FFFFFF"/>
                </a:solidFill>
                <a:effectLst/>
                <a:latin typeface="+mj-lt"/>
              </a:defRPr>
            </a:lvl1pPr>
          </a:lstStyle>
          <a:p>
            <a:pPr lvl="0"/>
            <a:r>
              <a:t>Click to Add a Date</a:t>
            </a:r>
          </a:p>
        </p:txBody>
      </p:sp>
      <p:sp>
        <p:nvSpPr>
          <p:cNvPr id="20" name="logo">
            <a:extLst>
              <a:ext uri="{FF2B5EF4-FFF2-40B4-BE49-F238E27FC236}">
                <a16:creationId xmlns:a16="http://schemas.microsoft.com/office/drawing/2014/main" id="{FC5E8528-5585-2DBF-4EF7-9FD4225DE6A8}"/>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a:p>
        </p:txBody>
      </p:sp>
    </p:spTree>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33400" y="526477"/>
            <a:ext cx="11125202" cy="612648"/>
          </a:xfrm>
        </p:spPr>
        <p:txBody>
          <a:bodyPr/>
          <a:lstStyle>
            <a:lvl1pPr>
              <a:defRPr/>
            </a:lvl1pPr>
          </a:lstStyle>
          <a:p>
            <a:r>
              <a:t>Click to Add a Slide Title</a:t>
            </a:r>
          </a:p>
        </p:txBody>
      </p:sp>
      <p:sp>
        <p:nvSpPr>
          <p:cNvPr id="5" name="Text Placeholder 6"/>
          <p:cNvSpPr>
            <a:spLocks noGrp="1"/>
          </p:cNvSpPr>
          <p:nvPr>
            <p:ph type="body" sz="quarter" idx="12" hasCustomPrompt="1"/>
            <p:custDataLst>
              <p:tags r:id="rId2"/>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3" name="Content Placeholder 2"/>
          <p:cNvSpPr>
            <a:spLocks noGrp="1"/>
          </p:cNvSpPr>
          <p:nvPr>
            <p:ph sz="half" idx="1" hasCustomPrompt="1"/>
            <p:custDataLst>
              <p:tags r:id="rId3"/>
            </p:custDataLst>
          </p:nvPr>
        </p:nvSpPr>
        <p:spPr>
          <a:xfrm>
            <a:off x="533399" y="1704560"/>
            <a:ext cx="5431536" cy="4769741"/>
          </a:xfrm>
        </p:spPr>
        <p:txBody>
          <a:bodyPr vert="horz" lIns="0" tIns="0" rIns="0" bIns="0" rtlCol="0">
            <a:noAutofit/>
          </a:bodyPr>
          <a:lstStyle>
            <a:lvl1pPr>
              <a:defRPr/>
            </a:lvl1pPr>
            <a:lvl2pPr>
              <a:defRPr/>
            </a:lvl2pPr>
            <a:lvl3pPr>
              <a:defRPr/>
            </a:lvl3pPr>
            <a:lvl4pPr>
              <a:defRPr/>
            </a:lvl4pPr>
            <a:lvl5pPr>
              <a:defRPr/>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hasCustomPrompt="1"/>
            <p:custDataLst>
              <p:tags r:id="rId4"/>
            </p:custDataLst>
          </p:nvPr>
        </p:nvSpPr>
        <p:spPr>
          <a:xfrm>
            <a:off x="6230112" y="1704559"/>
            <a:ext cx="5431536" cy="4773168"/>
          </a:xfrm>
        </p:spPr>
        <p:txBody>
          <a:bodyPr vert="horz" lIns="0" tIns="0" rIns="0" bIns="0" rtlCol="0">
            <a:noAutofit/>
          </a:bodyPr>
          <a:lstStyle>
            <a:lvl1pPr>
              <a:defRPr/>
            </a:lvl1pPr>
            <a:lvl2pPr>
              <a:defRPr/>
            </a:lvl2pPr>
            <a:lvl3pPr>
              <a:defRPr/>
            </a:lvl3pPr>
            <a:lvl4pPr>
              <a:defRPr baseline="0"/>
            </a:lvl4pPr>
            <a:lvl5pPr>
              <a:defRPr baseline="0"/>
            </a:lvl5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Footer Placeholder 5">
            <a:extLst>
              <a:ext uri="{FF2B5EF4-FFF2-40B4-BE49-F238E27FC236}">
                <a16:creationId xmlns:a16="http://schemas.microsoft.com/office/drawing/2014/main" id="{929247AA-191F-640E-F782-FB7658D69262}"/>
              </a:ext>
            </a:extLst>
          </p:cNvPr>
          <p:cNvSpPr>
            <a:spLocks noGrp="1"/>
          </p:cNvSpPr>
          <p:nvPr>
            <p:ph type="ftr" sz="quarter" idx="13"/>
          </p:nvPr>
        </p:nvSpPr>
        <p:spPr/>
        <p:txBody>
          <a:bodyPr/>
          <a:lstStyle/>
          <a:p>
            <a:r>
              <a:t>Synopsys Confidential Information</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title Content Gray Bar">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8470392"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opyright">
            <a:extLst>
              <a:ext uri="{FF2B5EF4-FFF2-40B4-BE49-F238E27FC236}">
                <a16:creationId xmlns:a16="http://schemas.microsoft.com/office/drawing/2014/main" id="{7AE3AE3B-2760-0D20-F108-1E915D0520E6}"/>
              </a:ext>
              <a:ext uri="{C183D7F6-B498-43B3-948B-1728B52AA6E4}">
                <adec:decorative xmlns:adec="http://schemas.microsoft.com/office/drawing/2017/decorative" val="0"/>
              </a:ext>
            </a:extLst>
          </p:cNvPr>
          <p:cNvSpPr txBox="1"/>
          <p:nvPr>
            <p:custDataLst>
              <p:tags r:id="rId2"/>
            </p:custDataLst>
          </p:nvPr>
        </p:nvSpPr>
        <p:spPr>
          <a:xfrm>
            <a:off x="10082807" y="6525890"/>
            <a:ext cx="1226107" cy="215444"/>
          </a:xfrm>
          <a:prstGeom prst="rect">
            <a:avLst/>
          </a:prstGeom>
          <a:noFill/>
        </p:spPr>
        <p:txBody>
          <a:bodyPr wrap="square" rtlCol="0" anchor="ctr">
            <a:noAutofit/>
          </a:bodyPr>
          <a:lstStyle/>
          <a:p>
            <a:pPr algn="r"/>
            <a:r>
              <a:rPr sz="800">
                <a:solidFill>
                  <a:srgbClr val="646E81"/>
                </a:solidFill>
              </a:rPr>
              <a:t>© 2023 Synopsys, Inc. </a:t>
            </a:r>
          </a:p>
        </p:txBody>
      </p:sp>
      <p:sp>
        <p:nvSpPr>
          <p:cNvPr id="12" name="Slide Number">
            <a:extLst>
              <a:ext uri="{FF2B5EF4-FFF2-40B4-BE49-F238E27FC236}">
                <a16:creationId xmlns:a16="http://schemas.microsoft.com/office/drawing/2014/main" id="{2E957B4C-39F1-67FF-12BA-0F06B0816D42}"/>
              </a:ext>
            </a:extLst>
          </p:cNvPr>
          <p:cNvSpPr txBox="1"/>
          <p:nvPr>
            <p:custDataLst>
              <p:tags r:id="rId3"/>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533400"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4"/>
            </p:custDataLst>
          </p:nvPr>
        </p:nvSpPr>
        <p:spPr>
          <a:xfrm>
            <a:off x="533400"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5"/>
            </p:custDataLst>
          </p:nvPr>
        </p:nvSpPr>
        <p:spPr>
          <a:xfrm>
            <a:off x="533400"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p:cNvSpPr>
            <a:spLocks noGrp="1"/>
          </p:cNvSpPr>
          <p:nvPr>
            <p:ph sz="quarter" idx="11" hasCustomPrompt="1"/>
            <p:custDataLst>
              <p:tags r:id="rId6"/>
            </p:custDataLst>
          </p:nvPr>
        </p:nvSpPr>
        <p:spPr>
          <a:xfrm>
            <a:off x="8741664"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 choose an icon below to insert other 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2" name="Footer Placeholder 1">
            <a:extLst>
              <a:ext uri="{FF2B5EF4-FFF2-40B4-BE49-F238E27FC236}">
                <a16:creationId xmlns:a16="http://schemas.microsoft.com/office/drawing/2014/main" id="{1D566FB1-B1B0-B456-1065-6B6889CE3EE4}"/>
              </a:ext>
            </a:extLst>
          </p:cNvPr>
          <p:cNvSpPr>
            <a:spLocks noGrp="1"/>
          </p:cNvSpPr>
          <p:nvPr>
            <p:ph type="ftr" sz="quarter" idx="13"/>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15:guide id="2" pos="5124">
          <p15:clr>
            <a:srgbClr val="5ACBF0"/>
          </p15:clr>
        </p15:guide>
        <p15:guide id="6" orient="horz" pos="720">
          <p15:clr>
            <a:srgbClr val="5ACBF0"/>
          </p15:clr>
        </p15:guide>
        <p15:guide id="8" pos="75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Content Weighted Right">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custDataLst>
              <p:tags r:id="rId1"/>
            </p:custDataLst>
          </p:nvPr>
        </p:nvSpPr>
        <p:spPr bwMode="ltGray">
          <a:xfrm>
            <a:off x="0" y="-1"/>
            <a:ext cx="3721608" cy="6858000"/>
          </a:xfrm>
          <a:prstGeom prst="rect">
            <a:avLst/>
          </a:prstGeom>
          <a:solidFill>
            <a:srgbClr val="DFE2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538A56D-8CE5-7373-0645-E1971F77D857}"/>
              </a:ext>
            </a:extLst>
          </p:cNvPr>
          <p:cNvSpPr>
            <a:spLocks noGrp="1"/>
          </p:cNvSpPr>
          <p:nvPr>
            <p:ph type="title" hasCustomPrompt="1"/>
          </p:nvPr>
        </p:nvSpPr>
        <p:spPr>
          <a:xfrm>
            <a:off x="4064703" y="526477"/>
            <a:ext cx="7598664" cy="612648"/>
          </a:xfrm>
        </p:spPr>
        <p:txBody>
          <a:bodyPr>
            <a:noAutofit/>
          </a:bodyPr>
          <a:lstStyle/>
          <a:p>
            <a:r>
              <a:t>Click to Add a Slide Title</a:t>
            </a:r>
          </a:p>
        </p:txBody>
      </p:sp>
      <p:sp>
        <p:nvSpPr>
          <p:cNvPr id="7" name="Text Placeholder 6"/>
          <p:cNvSpPr>
            <a:spLocks noGrp="1"/>
          </p:cNvSpPr>
          <p:nvPr>
            <p:ph type="body" sz="quarter" idx="12" hasCustomPrompt="1"/>
            <p:custDataLst>
              <p:tags r:id="rId2"/>
            </p:custDataLst>
          </p:nvPr>
        </p:nvSpPr>
        <p:spPr>
          <a:xfrm>
            <a:off x="4064703" y="1143000"/>
            <a:ext cx="7598664" cy="310896"/>
          </a:xfrm>
        </p:spPr>
        <p:txBody>
          <a:bodyPr>
            <a:noAutofit/>
          </a:bodyPr>
          <a:lstStyle>
            <a:lvl1pPr marL="0" indent="0">
              <a:spcBef>
                <a:spcPts val="0"/>
              </a:spcBef>
              <a:buFontTx/>
              <a:buNone/>
              <a:defRPr sz="2200" i="0">
                <a:solidFill>
                  <a:schemeClr val="tx1"/>
                </a:solidFill>
                <a:latin typeface="+mj-lt"/>
              </a:defRPr>
            </a:lvl1pPr>
            <a:lvl2pPr marL="0" indent="0">
              <a:spcBef>
                <a:spcPts val="0"/>
              </a:spcBef>
              <a:buFontTx/>
              <a:buNone/>
              <a:defRPr sz="2400">
                <a:solidFill>
                  <a:schemeClr val="tx1">
                    <a:lumMod val="65000"/>
                    <a:lumOff val="35000"/>
                  </a:schemeClr>
                </a:solidFill>
              </a:defRPr>
            </a:lvl2pPr>
            <a:lvl3pPr marL="0" indent="0">
              <a:spcBef>
                <a:spcPts val="0"/>
              </a:spcBef>
              <a:buFontTx/>
              <a:buNone/>
              <a:defRPr sz="2400">
                <a:solidFill>
                  <a:schemeClr val="tx1">
                    <a:lumMod val="65000"/>
                    <a:lumOff val="35000"/>
                  </a:schemeClr>
                </a:solidFill>
              </a:defRPr>
            </a:lvl3pPr>
            <a:lvl4pPr marL="0" indent="0">
              <a:spcBef>
                <a:spcPts val="0"/>
              </a:spcBef>
              <a:buFontTx/>
              <a:buNone/>
              <a:defRPr sz="2400">
                <a:solidFill>
                  <a:schemeClr val="tx1">
                    <a:lumMod val="65000"/>
                    <a:lumOff val="35000"/>
                  </a:schemeClr>
                </a:solidFill>
              </a:defRPr>
            </a:lvl4pPr>
            <a:lvl5pPr marL="0" indent="0">
              <a:spcBef>
                <a:spcPts val="0"/>
              </a:spcBef>
              <a:buFontTx/>
              <a:buNone/>
              <a:defRPr sz="2400">
                <a:solidFill>
                  <a:schemeClr val="tx1">
                    <a:lumMod val="65000"/>
                    <a:lumOff val="35000"/>
                  </a:schemeClr>
                </a:solidFill>
              </a:defRPr>
            </a:lvl5pPr>
            <a:lvl6pPr marL="0" indent="0">
              <a:spcBef>
                <a:spcPts val="0"/>
              </a:spcBef>
              <a:buFontTx/>
              <a:buNone/>
              <a:defRPr sz="2400">
                <a:solidFill>
                  <a:schemeClr val="tx1">
                    <a:lumMod val="65000"/>
                    <a:lumOff val="35000"/>
                  </a:schemeClr>
                </a:solidFill>
              </a:defRPr>
            </a:lvl6pPr>
            <a:lvl7pPr marL="0" indent="0">
              <a:spcBef>
                <a:spcPts val="0"/>
              </a:spcBef>
              <a:buFontTx/>
              <a:buNone/>
              <a:defRPr sz="2400">
                <a:solidFill>
                  <a:schemeClr val="tx1">
                    <a:lumMod val="65000"/>
                    <a:lumOff val="35000"/>
                  </a:schemeClr>
                </a:solidFill>
              </a:defRPr>
            </a:lvl7pPr>
            <a:lvl8pPr marL="0" indent="0">
              <a:spcBef>
                <a:spcPts val="0"/>
              </a:spcBef>
              <a:buFontTx/>
              <a:buNone/>
              <a:defRPr sz="2400">
                <a:solidFill>
                  <a:schemeClr val="tx1">
                    <a:lumMod val="65000"/>
                    <a:lumOff val="35000"/>
                  </a:schemeClr>
                </a:solidFill>
              </a:defRPr>
            </a:lvl8pPr>
            <a:lvl9pPr marL="0" indent="0">
              <a:spcBef>
                <a:spcPts val="0"/>
              </a:spcBef>
              <a:buFontTx/>
              <a:buNone/>
              <a:defRPr sz="2400">
                <a:solidFill>
                  <a:schemeClr val="tx1">
                    <a:lumMod val="65000"/>
                    <a:lumOff val="35000"/>
                  </a:schemeClr>
                </a:solidFill>
              </a:defRPr>
            </a:lvl9pPr>
          </a:lstStyle>
          <a:p>
            <a:pPr lvl="0"/>
            <a:r>
              <a:t>Click to add a subtitle</a:t>
            </a:r>
          </a:p>
        </p:txBody>
      </p:sp>
      <p:sp>
        <p:nvSpPr>
          <p:cNvPr id="5" name="Content Placeholder 5"/>
          <p:cNvSpPr>
            <a:spLocks noGrp="1"/>
          </p:cNvSpPr>
          <p:nvPr>
            <p:ph sz="quarter" idx="10" hasCustomPrompt="1"/>
            <p:custDataLst>
              <p:tags r:id="rId3"/>
            </p:custDataLst>
          </p:nvPr>
        </p:nvSpPr>
        <p:spPr>
          <a:xfrm>
            <a:off x="4064703" y="1704560"/>
            <a:ext cx="7598664" cy="4769741"/>
          </a:xfrm>
        </p:spPr>
        <p:txBody>
          <a:bodyPr vert="horz" lIns="0" tIns="0" rIns="0" bIns="0" rtlCol="0">
            <a:noAutofit/>
          </a:bodyPr>
          <a:lstStyle>
            <a:lvl1pPr>
              <a:defRPr/>
            </a:lvl1pPr>
            <a:lvl2pPr>
              <a:defRPr/>
            </a:lvl2pPr>
            <a:lvl3pPr>
              <a:defRPr/>
            </a:lvl3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6" name="Content Placeholder 7">
            <a:extLst>
              <a:ext uri="{C183D7F6-B498-43B3-948B-1728B52AA6E4}">
                <adec:decorative xmlns:adec="http://schemas.microsoft.com/office/drawing/2017/decorative" val="0"/>
              </a:ext>
            </a:extLst>
          </p:cNvPr>
          <p:cNvSpPr>
            <a:spLocks noGrp="1"/>
          </p:cNvSpPr>
          <p:nvPr>
            <p:ph sz="quarter" idx="11" hasCustomPrompt="1"/>
            <p:custDataLst>
              <p:tags r:id="rId4"/>
            </p:custDataLst>
          </p:nvPr>
        </p:nvSpPr>
        <p:spPr>
          <a:xfrm>
            <a:off x="265176" y="526476"/>
            <a:ext cx="3182112" cy="5952744"/>
          </a:xfrm>
        </p:spPr>
        <p:txBody>
          <a:bodyPr anchor="ctr">
            <a:noAutofit/>
          </a:bodyPr>
          <a:lstStyle>
            <a:lvl1pPr marL="228600" indent="-228600" algn="l">
              <a:spcBef>
                <a:spcPts val="600"/>
              </a:spcBef>
              <a:buFont typeface="Arial" panose="020B0604020202020204" pitchFamily="34" charset="0"/>
              <a:buChar char="•"/>
              <a:defRPr sz="2400"/>
            </a:lvl1pPr>
            <a:lvl2pPr marL="521208" indent="-228600" algn="l">
              <a:spcBef>
                <a:spcPts val="600"/>
              </a:spcBef>
              <a:buFont typeface="Arial" panose="020B0604020202020204" pitchFamily="34" charset="0"/>
              <a:buChar char="–"/>
              <a:defRPr sz="1800"/>
            </a:lvl2pPr>
            <a:lvl3pPr marL="804672" indent="-228600" algn="l">
              <a:spcBef>
                <a:spcPts val="600"/>
              </a:spcBef>
              <a:buFont typeface="Arial" panose="020B0604020202020204" pitchFamily="34" charset="0"/>
              <a:buChar char="–"/>
              <a:defRPr sz="1600"/>
            </a:lvl3pPr>
            <a:lvl4pPr marL="1088136" indent="-228600" algn="l">
              <a:spcBef>
                <a:spcPts val="336"/>
              </a:spcBef>
              <a:buFont typeface="Arial" panose="020B0604020202020204" pitchFamily="34" charset="0"/>
              <a:buChar char="–"/>
              <a:defRPr sz="1400"/>
            </a:lvl4pPr>
            <a:lvl5pPr marL="1088136" indent="-228600" algn="l">
              <a:spcBef>
                <a:spcPts val="336"/>
              </a:spcBef>
              <a:buFont typeface="Arial" panose="020B0604020202020204" pitchFamily="34" charset="0"/>
              <a:buChar char="–"/>
              <a:defRPr sz="1400"/>
            </a:lvl5pPr>
            <a:lvl6pPr marL="1088136" indent="-228600" algn="l">
              <a:spcBef>
                <a:spcPts val="336"/>
              </a:spcBef>
              <a:buFont typeface="Arial" panose="020B0604020202020204" pitchFamily="34" charset="0"/>
              <a:buChar char="–"/>
              <a:defRPr sz="1400"/>
            </a:lvl6pPr>
            <a:lvl7pPr marL="1088136" indent="-228600" algn="l">
              <a:spcBef>
                <a:spcPts val="336"/>
              </a:spcBef>
              <a:buFont typeface="Arial" panose="020B0604020202020204" pitchFamily="34" charset="0"/>
              <a:buChar char="–"/>
              <a:defRPr sz="1400"/>
            </a:lvl7pPr>
            <a:lvl8pPr marL="1088136" indent="-228600" algn="l">
              <a:spcBef>
                <a:spcPts val="336"/>
              </a:spcBef>
              <a:buFont typeface="Arial" panose="020B0604020202020204" pitchFamily="34" charset="0"/>
              <a:buChar char="–"/>
              <a:defRPr sz="1400"/>
            </a:lvl8pPr>
            <a:lvl9pPr marL="1088136" indent="-228600" algn="l">
              <a:spcBef>
                <a:spcPts val="336"/>
              </a:spcBef>
              <a:buFont typeface="Arial" panose="020B0604020202020204" pitchFamily="34" charset="0"/>
              <a:buChar char="–"/>
              <a:defRPr sz="1400"/>
            </a:lvl9pPr>
          </a:lstStyle>
          <a:p>
            <a:pPr lvl="0"/>
            <a:r>
              <a:t>Click to add text or choose an icon below to insert other content</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11" name="logo">
            <a:extLst>
              <a:ext uri="{FF2B5EF4-FFF2-40B4-BE49-F238E27FC236}">
                <a16:creationId xmlns:a16="http://schemas.microsoft.com/office/drawing/2014/main" id="{F5C94590-9E9D-7526-53A3-42452FDF6C91}"/>
              </a:ext>
            </a:extLst>
          </p:cNvPr>
          <p:cNvSpPr/>
          <p:nvPr/>
        </p:nvSpPr>
        <p:spPr>
          <a:xfrm>
            <a:off x="524212" y="6595928"/>
            <a:ext cx="629605" cy="137013"/>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646E81"/>
          </a:solidFill>
          <a:ln w="9525" cap="flat">
            <a:noFill/>
            <a:prstDash val="solid"/>
            <a:miter/>
          </a:ln>
        </p:spPr>
        <p:txBody>
          <a:bodyPr rtlCol="0" anchor="ctr"/>
          <a:lstStyle/>
          <a:p>
            <a:endParaRPr/>
          </a:p>
        </p:txBody>
      </p:sp>
      <p:sp>
        <p:nvSpPr>
          <p:cNvPr id="2" name="Footer Placeholder 1">
            <a:extLst>
              <a:ext uri="{FF2B5EF4-FFF2-40B4-BE49-F238E27FC236}">
                <a16:creationId xmlns:a16="http://schemas.microsoft.com/office/drawing/2014/main" id="{CA175C4D-DBB3-61B2-CDC7-D6051F5B4822}"/>
              </a:ext>
            </a:extLst>
          </p:cNvPr>
          <p:cNvSpPr>
            <a:spLocks noGrp="1"/>
          </p:cNvSpPr>
          <p:nvPr>
            <p:ph type="ftr" sz="quarter" idx="13"/>
          </p:nvPr>
        </p:nvSpPr>
        <p:spPr/>
        <p:txBody>
          <a:bodyPr/>
          <a:lstStyle/>
          <a:p>
            <a:r>
              <a:t>Synopsys Confidential Information</a:t>
            </a:r>
          </a:p>
        </p:txBody>
      </p:sp>
    </p:spTree>
    <p:extLst>
      <p:ext uri="{BB962C8B-B14F-4D97-AF65-F5344CB8AC3E}">
        <p14:creationId xmlns:p14="http://schemas.microsoft.com/office/powerpoint/2010/main" val="998123970"/>
      </p:ext>
    </p:extLst>
  </p:cSld>
  <p:clrMapOvr>
    <a:masterClrMapping/>
  </p:clrMapOvr>
  <p:extLst>
    <p:ext uri="{DCECCB84-F9BA-43D5-87BE-67443E8EF086}">
      <p15:sldGuideLst xmlns:p15="http://schemas.microsoft.com/office/powerpoint/2012/main">
        <p15:guide id="2" pos="256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3" name="Text Placeholder 6">
            <a:extLst>
              <a:ext uri="{FF2B5EF4-FFF2-40B4-BE49-F238E27FC236}">
                <a16:creationId xmlns:a16="http://schemas.microsoft.com/office/drawing/2014/main" id="{0ED11961-812B-9843-33DB-C89114D84386}"/>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8" name="Content Placeholder 7">
            <a:extLst>
              <a:ext uri="{FF2B5EF4-FFF2-40B4-BE49-F238E27FC236}">
                <a16:creationId xmlns:a16="http://schemas.microsoft.com/office/drawing/2014/main" id="{6A3F3B9C-428F-D2A9-DD17-CA5965E808DE}"/>
              </a:ext>
            </a:extLst>
          </p:cNvPr>
          <p:cNvSpPr>
            <a:spLocks noGrp="1"/>
          </p:cNvSpPr>
          <p:nvPr>
            <p:ph sz="quarter" idx="14" hasCustomPrompt="1"/>
          </p:nvPr>
        </p:nvSpPr>
        <p:spPr>
          <a:xfrm>
            <a:off x="533400" y="1704560"/>
            <a:ext cx="3538728" cy="4769741"/>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9" name="Content Placeholder 7">
            <a:extLst>
              <a:ext uri="{FF2B5EF4-FFF2-40B4-BE49-F238E27FC236}">
                <a16:creationId xmlns:a16="http://schemas.microsoft.com/office/drawing/2014/main" id="{A235CDF8-C580-0340-D25B-485D6E3144D1}"/>
              </a:ext>
            </a:extLst>
          </p:cNvPr>
          <p:cNvSpPr>
            <a:spLocks noGrp="1"/>
          </p:cNvSpPr>
          <p:nvPr>
            <p:ph sz="quarter" idx="15" hasCustomPrompt="1"/>
          </p:nvPr>
        </p:nvSpPr>
        <p:spPr>
          <a:xfrm>
            <a:off x="4324253"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0" name="Content Placeholder 7">
            <a:extLst>
              <a:ext uri="{FF2B5EF4-FFF2-40B4-BE49-F238E27FC236}">
                <a16:creationId xmlns:a16="http://schemas.microsoft.com/office/drawing/2014/main" id="{1A8BF4F0-AAF9-F4BE-428E-7ED6CB757129}"/>
              </a:ext>
            </a:extLst>
          </p:cNvPr>
          <p:cNvSpPr>
            <a:spLocks noGrp="1"/>
          </p:cNvSpPr>
          <p:nvPr>
            <p:ph sz="quarter" idx="16" hasCustomPrompt="1"/>
          </p:nvPr>
        </p:nvSpPr>
        <p:spPr>
          <a:xfrm>
            <a:off x="8119875" y="1704558"/>
            <a:ext cx="3538728"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4" name="Footer Placeholder 3">
            <a:extLst>
              <a:ext uri="{FF2B5EF4-FFF2-40B4-BE49-F238E27FC236}">
                <a16:creationId xmlns:a16="http://schemas.microsoft.com/office/drawing/2014/main" id="{8E25E2C2-7201-FDB7-837C-4DF914007607}"/>
              </a:ext>
            </a:extLst>
          </p:cNvPr>
          <p:cNvSpPr>
            <a:spLocks noGrp="1"/>
          </p:cNvSpPr>
          <p:nvPr>
            <p:ph type="ftr" sz="quarter" idx="17"/>
          </p:nvPr>
        </p:nvSpPr>
        <p:spPr/>
        <p:txBody>
          <a:bodyPr/>
          <a:lstStyle/>
          <a:p>
            <a:r>
              <a:t>Synopsys Confidential Information</a:t>
            </a:r>
          </a:p>
        </p:txBody>
      </p:sp>
    </p:spTree>
    <p:extLst>
      <p:ext uri="{BB962C8B-B14F-4D97-AF65-F5344CB8AC3E}">
        <p14:creationId xmlns:p14="http://schemas.microsoft.com/office/powerpoint/2010/main" val="1549731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FFC4-5CC2-1952-46BB-0F8448C6FE7C}"/>
              </a:ext>
            </a:extLst>
          </p:cNvPr>
          <p:cNvSpPr>
            <a:spLocks noGrp="1"/>
          </p:cNvSpPr>
          <p:nvPr>
            <p:ph type="title" hasCustomPrompt="1"/>
          </p:nvPr>
        </p:nvSpPr>
        <p:spPr>
          <a:xfrm>
            <a:off x="533400" y="526477"/>
            <a:ext cx="11125202" cy="612648"/>
          </a:xfrm>
        </p:spPr>
        <p:txBody>
          <a:bodyPr/>
          <a:lstStyle/>
          <a:p>
            <a:r>
              <a:t>Click to Add a Slide Title</a:t>
            </a:r>
          </a:p>
        </p:txBody>
      </p:sp>
      <p:sp>
        <p:nvSpPr>
          <p:cNvPr id="8" name="Text Placeholder 6">
            <a:extLst>
              <a:ext uri="{FF2B5EF4-FFF2-40B4-BE49-F238E27FC236}">
                <a16:creationId xmlns:a16="http://schemas.microsoft.com/office/drawing/2014/main" id="{05481C3D-0876-785B-42D8-1C2CBCA84783}"/>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10" name="Content Placeholder 7">
            <a:extLst>
              <a:ext uri="{FF2B5EF4-FFF2-40B4-BE49-F238E27FC236}">
                <a16:creationId xmlns:a16="http://schemas.microsoft.com/office/drawing/2014/main" id="{BB1248A5-51A1-C592-3326-B70371AC5878}"/>
              </a:ext>
            </a:extLst>
          </p:cNvPr>
          <p:cNvSpPr>
            <a:spLocks noGrp="1"/>
          </p:cNvSpPr>
          <p:nvPr>
            <p:ph sz="quarter" idx="15" hasCustomPrompt="1"/>
          </p:nvPr>
        </p:nvSpPr>
        <p:spPr>
          <a:xfrm>
            <a:off x="53340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1" name="Content Placeholder 7">
            <a:extLst>
              <a:ext uri="{FF2B5EF4-FFF2-40B4-BE49-F238E27FC236}">
                <a16:creationId xmlns:a16="http://schemas.microsoft.com/office/drawing/2014/main" id="{63C6957B-B50D-5950-1B21-87A07F55F14E}"/>
              </a:ext>
            </a:extLst>
          </p:cNvPr>
          <p:cNvSpPr>
            <a:spLocks noGrp="1"/>
          </p:cNvSpPr>
          <p:nvPr>
            <p:ph sz="quarter" idx="16" hasCustomPrompt="1"/>
          </p:nvPr>
        </p:nvSpPr>
        <p:spPr>
          <a:xfrm>
            <a:off x="3372991"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2" name="Content Placeholder 7">
            <a:extLst>
              <a:ext uri="{FF2B5EF4-FFF2-40B4-BE49-F238E27FC236}">
                <a16:creationId xmlns:a16="http://schemas.microsoft.com/office/drawing/2014/main" id="{9D3DB339-2246-0D21-174E-F2AAE969C7F3}"/>
              </a:ext>
            </a:extLst>
          </p:cNvPr>
          <p:cNvSpPr>
            <a:spLocks noGrp="1"/>
          </p:cNvSpPr>
          <p:nvPr>
            <p:ph sz="quarter" idx="17" hasCustomPrompt="1"/>
          </p:nvPr>
        </p:nvSpPr>
        <p:spPr>
          <a:xfrm>
            <a:off x="6217350"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13" name="Content Placeholder 7">
            <a:extLst>
              <a:ext uri="{FF2B5EF4-FFF2-40B4-BE49-F238E27FC236}">
                <a16:creationId xmlns:a16="http://schemas.microsoft.com/office/drawing/2014/main" id="{805B7638-8E08-7723-6944-0A584B2C903B}"/>
              </a:ext>
            </a:extLst>
          </p:cNvPr>
          <p:cNvSpPr>
            <a:spLocks noGrp="1"/>
          </p:cNvSpPr>
          <p:nvPr>
            <p:ph sz="quarter" idx="18" hasCustomPrompt="1"/>
          </p:nvPr>
        </p:nvSpPr>
        <p:spPr>
          <a:xfrm>
            <a:off x="9061705" y="1704558"/>
            <a:ext cx="2596896" cy="4773168"/>
          </a:xfrm>
        </p:spPr>
        <p:txBody>
          <a:bodyPr/>
          <a:lstStyle>
            <a:lvl1pPr>
              <a:defRPr/>
            </a:lvl1pPr>
          </a:lstStyle>
          <a:p>
            <a:pPr lvl="0"/>
            <a:r>
              <a:t>Click to add text or choose an icon below to insert other content</a:t>
            </a:r>
          </a:p>
          <a:p>
            <a:pPr lvl="1"/>
            <a:r>
              <a:t>Second level</a:t>
            </a:r>
          </a:p>
          <a:p>
            <a:pPr lvl="2"/>
            <a:r>
              <a:t>Third level</a:t>
            </a:r>
          </a:p>
          <a:p>
            <a:pPr lvl="3"/>
            <a:r>
              <a:t>Fourth level</a:t>
            </a:r>
          </a:p>
          <a:p>
            <a:pPr lvl="4"/>
            <a:r>
              <a:t>Fifth level</a:t>
            </a:r>
          </a:p>
        </p:txBody>
      </p:sp>
      <p:sp>
        <p:nvSpPr>
          <p:cNvPr id="3" name="Footer Placeholder 2">
            <a:extLst>
              <a:ext uri="{FF2B5EF4-FFF2-40B4-BE49-F238E27FC236}">
                <a16:creationId xmlns:a16="http://schemas.microsoft.com/office/drawing/2014/main" id="{E521BCCD-EED6-75C2-0BD4-D9314C2A5FAD}"/>
              </a:ext>
            </a:extLst>
          </p:cNvPr>
          <p:cNvSpPr>
            <a:spLocks noGrp="1"/>
          </p:cNvSpPr>
          <p:nvPr>
            <p:ph type="ftr" sz="quarter" idx="19"/>
          </p:nvPr>
        </p:nvSpPr>
        <p:spPr/>
        <p:txBody>
          <a:bodyPr/>
          <a:lstStyle/>
          <a:p>
            <a:r>
              <a:t>Synopsys Confidential Information</a:t>
            </a:r>
          </a:p>
        </p:txBody>
      </p:sp>
    </p:spTree>
    <p:extLst>
      <p:ext uri="{BB962C8B-B14F-4D97-AF65-F5344CB8AC3E}">
        <p14:creationId xmlns:p14="http://schemas.microsoft.com/office/powerpoint/2010/main" val="2739369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3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p>
            <a:r>
              <a:t>Click to Add a Slide Title</a:t>
            </a:r>
          </a:p>
        </p:txBody>
      </p:sp>
      <p:sp>
        <p:nvSpPr>
          <p:cNvPr id="3" name="Text Placeholder 6">
            <a:extLst>
              <a:ext uri="{FF2B5EF4-FFF2-40B4-BE49-F238E27FC236}">
                <a16:creationId xmlns:a16="http://schemas.microsoft.com/office/drawing/2014/main" id="{1595AAC8-B149-5641-C80F-729CBA4C0C99}"/>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98755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98755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447751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447751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7967472" y="1700784"/>
            <a:ext cx="3236976"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7967472" y="5193792"/>
            <a:ext cx="3236976"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2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a:p>
            <a:pPr lvl="2"/>
            <a:r>
              <a:t>Third level</a:t>
            </a:r>
          </a:p>
        </p:txBody>
      </p:sp>
      <p:sp>
        <p:nvSpPr>
          <p:cNvPr id="4" name="Footer Placeholder 3">
            <a:extLst>
              <a:ext uri="{FF2B5EF4-FFF2-40B4-BE49-F238E27FC236}">
                <a16:creationId xmlns:a16="http://schemas.microsoft.com/office/drawing/2014/main" id="{97574D50-C575-9D23-1774-29C31F8003DF}"/>
              </a:ext>
            </a:extLst>
          </p:cNvPr>
          <p:cNvSpPr>
            <a:spLocks noGrp="1"/>
          </p:cNvSpPr>
          <p:nvPr>
            <p:ph type="ftr" sz="quarter" idx="19"/>
          </p:nvPr>
        </p:nvSpPr>
        <p:spPr/>
        <p:txBody>
          <a:bodyPr/>
          <a:lstStyle/>
          <a:p>
            <a:r>
              <a:t>Synopsys Confidential Information</a:t>
            </a:r>
          </a:p>
        </p:txBody>
      </p:sp>
    </p:spTree>
    <p:extLst>
      <p:ext uri="{BB962C8B-B14F-4D97-AF65-F5344CB8AC3E}">
        <p14:creationId xmlns:p14="http://schemas.microsoft.com/office/powerpoint/2010/main" val="2662085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4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76F-5939-CB17-FF55-4F8A5D555135}"/>
              </a:ext>
            </a:extLst>
          </p:cNvPr>
          <p:cNvSpPr>
            <a:spLocks noGrp="1"/>
          </p:cNvSpPr>
          <p:nvPr>
            <p:ph type="title" hasCustomPrompt="1"/>
          </p:nvPr>
        </p:nvSpPr>
        <p:spPr>
          <a:xfrm>
            <a:off x="533400" y="526477"/>
            <a:ext cx="11125202" cy="612648"/>
          </a:xfrm>
        </p:spPr>
        <p:txBody>
          <a:bodyPr/>
          <a:lstStyle>
            <a:lvl1pPr>
              <a:defRPr/>
            </a:lvl1pPr>
          </a:lstStyle>
          <a:p>
            <a:r>
              <a:t>Click to Add a Slide Title</a:t>
            </a:r>
          </a:p>
        </p:txBody>
      </p:sp>
      <p:sp>
        <p:nvSpPr>
          <p:cNvPr id="5" name="Text Placeholder 6">
            <a:extLst>
              <a:ext uri="{FF2B5EF4-FFF2-40B4-BE49-F238E27FC236}">
                <a16:creationId xmlns:a16="http://schemas.microsoft.com/office/drawing/2014/main" id="{3EDBC1AB-338B-29CD-2E1D-927AC6751C85}"/>
              </a:ext>
            </a:extLst>
          </p:cNvPr>
          <p:cNvSpPr>
            <a:spLocks noGrp="1"/>
          </p:cNvSpPr>
          <p:nvPr>
            <p:ph type="body" sz="quarter" idx="12" hasCustomPrompt="1"/>
            <p:custDataLst>
              <p:tags r:id="rId1"/>
            </p:custDataLst>
          </p:nvPr>
        </p:nvSpPr>
        <p:spPr>
          <a:xfrm>
            <a:off x="533400" y="1143000"/>
            <a:ext cx="11128248" cy="310896"/>
          </a:xfrm>
        </p:spPr>
        <p:txBody>
          <a:bodyPr>
            <a:noAutofit/>
          </a:bodyPr>
          <a:lstStyle>
            <a:lvl1pPr marL="0" indent="0">
              <a:spcBef>
                <a:spcPts val="0"/>
              </a:spcBef>
              <a:buFont typeface="Arial" panose="020B0604020202020204" pitchFamily="34" charset="0"/>
              <a:buNone/>
              <a:defRPr sz="2200" i="0">
                <a:solidFill>
                  <a:schemeClr val="tx1"/>
                </a:solidFill>
                <a:latin typeface="+mj-lt"/>
              </a:defRPr>
            </a:lvl1pPr>
            <a:lvl2pPr marL="0" indent="0">
              <a:spcBef>
                <a:spcPts val="0"/>
              </a:spcBef>
              <a:buNone/>
              <a:defRPr sz="2400">
                <a:solidFill>
                  <a:schemeClr val="tx1">
                    <a:lumMod val="65000"/>
                    <a:lumOff val="35000"/>
                  </a:schemeClr>
                </a:solidFill>
              </a:defRPr>
            </a:lvl2pPr>
            <a:lvl3pPr marL="0" indent="0">
              <a:spcBef>
                <a:spcPts val="0"/>
              </a:spcBef>
              <a:buNone/>
              <a:defRPr sz="2400">
                <a:solidFill>
                  <a:schemeClr val="tx1">
                    <a:lumMod val="65000"/>
                    <a:lumOff val="35000"/>
                  </a:schemeClr>
                </a:solidFill>
              </a:defRPr>
            </a:lvl3pPr>
            <a:lvl4pPr marL="0" indent="0">
              <a:spcBef>
                <a:spcPts val="0"/>
              </a:spcBef>
              <a:buNone/>
              <a:defRPr sz="2400">
                <a:solidFill>
                  <a:schemeClr val="tx1">
                    <a:lumMod val="65000"/>
                    <a:lumOff val="35000"/>
                  </a:schemeClr>
                </a:solidFill>
              </a:defRPr>
            </a:lvl4pPr>
            <a:lvl5pPr marL="0" indent="0">
              <a:spcBef>
                <a:spcPts val="0"/>
              </a:spcBef>
              <a:buNone/>
              <a:defRPr sz="2400">
                <a:solidFill>
                  <a:schemeClr val="tx1">
                    <a:lumMod val="65000"/>
                    <a:lumOff val="35000"/>
                  </a:schemeClr>
                </a:solidFill>
              </a:defRPr>
            </a:lvl5pPr>
            <a:lvl6pPr marL="0" indent="0">
              <a:spcBef>
                <a:spcPts val="0"/>
              </a:spcBef>
              <a:buNone/>
              <a:defRPr sz="2400">
                <a:solidFill>
                  <a:schemeClr val="tx1">
                    <a:lumMod val="65000"/>
                    <a:lumOff val="35000"/>
                  </a:schemeClr>
                </a:solidFill>
              </a:defRPr>
            </a:lvl6pPr>
            <a:lvl7pPr marL="0" indent="0">
              <a:spcBef>
                <a:spcPts val="0"/>
              </a:spcBef>
              <a:buNone/>
              <a:defRPr sz="2400">
                <a:solidFill>
                  <a:schemeClr val="tx1">
                    <a:lumMod val="65000"/>
                    <a:lumOff val="35000"/>
                  </a:schemeClr>
                </a:solidFill>
              </a:defRPr>
            </a:lvl7pPr>
            <a:lvl8pPr marL="0" indent="0">
              <a:spcBef>
                <a:spcPts val="0"/>
              </a:spcBef>
              <a:buNone/>
              <a:defRPr sz="2400">
                <a:solidFill>
                  <a:schemeClr val="tx1">
                    <a:lumMod val="65000"/>
                    <a:lumOff val="35000"/>
                  </a:schemeClr>
                </a:solidFill>
              </a:defRPr>
            </a:lvl8pPr>
            <a:lvl9pPr marL="0" indent="0">
              <a:spcBef>
                <a:spcPts val="0"/>
              </a:spcBef>
              <a:buNone/>
              <a:defRPr sz="2400">
                <a:solidFill>
                  <a:schemeClr val="tx1">
                    <a:lumMod val="65000"/>
                    <a:lumOff val="35000"/>
                  </a:schemeClr>
                </a:solidFill>
              </a:defRPr>
            </a:lvl9pPr>
          </a:lstStyle>
          <a:p>
            <a:pPr lvl="0"/>
            <a:r>
              <a:t>Click to add a subtitle</a:t>
            </a:r>
          </a:p>
        </p:txBody>
      </p:sp>
      <p:sp>
        <p:nvSpPr>
          <p:cNvPr id="7" name="Content Placeholder 6">
            <a:extLst>
              <a:ext uri="{FF2B5EF4-FFF2-40B4-BE49-F238E27FC236}">
                <a16:creationId xmlns:a16="http://schemas.microsoft.com/office/drawing/2014/main" id="{19EA4FE0-FB3A-1F86-E448-E97047418798}"/>
              </a:ext>
            </a:extLst>
          </p:cNvPr>
          <p:cNvSpPr>
            <a:spLocks noGrp="1"/>
          </p:cNvSpPr>
          <p:nvPr>
            <p:ph sz="quarter" idx="16" hasCustomPrompt="1"/>
          </p:nvPr>
        </p:nvSpPr>
        <p:spPr>
          <a:xfrm>
            <a:off x="527049"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8" name="Text Placeholder 7">
            <a:extLst>
              <a:ext uri="{FF2B5EF4-FFF2-40B4-BE49-F238E27FC236}">
                <a16:creationId xmlns:a16="http://schemas.microsoft.com/office/drawing/2014/main" id="{1A5668F8-20D5-430F-D93A-7CA607F038DD}"/>
              </a:ext>
            </a:extLst>
          </p:cNvPr>
          <p:cNvSpPr>
            <a:spLocks noGrp="1"/>
          </p:cNvSpPr>
          <p:nvPr>
            <p:ph type="body" sz="quarter" idx="13" hasCustomPrompt="1"/>
          </p:nvPr>
        </p:nvSpPr>
        <p:spPr>
          <a:xfrm>
            <a:off x="527049"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1" name="Content Placeholder 6">
            <a:extLst>
              <a:ext uri="{FF2B5EF4-FFF2-40B4-BE49-F238E27FC236}">
                <a16:creationId xmlns:a16="http://schemas.microsoft.com/office/drawing/2014/main" id="{00929798-FF94-AF4B-F1EA-4BAA773A82A6}"/>
              </a:ext>
            </a:extLst>
          </p:cNvPr>
          <p:cNvSpPr>
            <a:spLocks noGrp="1"/>
          </p:cNvSpPr>
          <p:nvPr>
            <p:ph sz="quarter" idx="17" hasCustomPrompt="1"/>
          </p:nvPr>
        </p:nvSpPr>
        <p:spPr>
          <a:xfrm>
            <a:off x="3368887"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9" name="Text Placeholder 7">
            <a:extLst>
              <a:ext uri="{FF2B5EF4-FFF2-40B4-BE49-F238E27FC236}">
                <a16:creationId xmlns:a16="http://schemas.microsoft.com/office/drawing/2014/main" id="{723DB6E7-3180-6DA3-8B4A-4981BD6CCEA4}"/>
              </a:ext>
            </a:extLst>
          </p:cNvPr>
          <p:cNvSpPr>
            <a:spLocks noGrp="1"/>
          </p:cNvSpPr>
          <p:nvPr>
            <p:ph type="body" sz="quarter" idx="14" hasCustomPrompt="1"/>
          </p:nvPr>
        </p:nvSpPr>
        <p:spPr>
          <a:xfrm>
            <a:off x="3368887"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12" name="Content Placeholder 6">
            <a:extLst>
              <a:ext uri="{FF2B5EF4-FFF2-40B4-BE49-F238E27FC236}">
                <a16:creationId xmlns:a16="http://schemas.microsoft.com/office/drawing/2014/main" id="{9475B7A8-B1A4-96D4-3A00-C4428376EF80}"/>
              </a:ext>
            </a:extLst>
          </p:cNvPr>
          <p:cNvSpPr>
            <a:spLocks noGrp="1"/>
          </p:cNvSpPr>
          <p:nvPr>
            <p:ph sz="quarter" idx="18" hasCustomPrompt="1"/>
          </p:nvPr>
        </p:nvSpPr>
        <p:spPr>
          <a:xfrm>
            <a:off x="6210726"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B0D10A77-504A-3B36-92B9-95D626CFD28C}"/>
              </a:ext>
            </a:extLst>
          </p:cNvPr>
          <p:cNvSpPr>
            <a:spLocks noGrp="1"/>
          </p:cNvSpPr>
          <p:nvPr>
            <p:ph type="body" sz="quarter" idx="15" hasCustomPrompt="1"/>
          </p:nvPr>
        </p:nvSpPr>
        <p:spPr>
          <a:xfrm>
            <a:off x="6210726"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3" name="Content Placeholder 6">
            <a:extLst>
              <a:ext uri="{FF2B5EF4-FFF2-40B4-BE49-F238E27FC236}">
                <a16:creationId xmlns:a16="http://schemas.microsoft.com/office/drawing/2014/main" id="{1458B017-FED4-8782-75EC-CA8D33D2718F}"/>
              </a:ext>
            </a:extLst>
          </p:cNvPr>
          <p:cNvSpPr>
            <a:spLocks noGrp="1"/>
          </p:cNvSpPr>
          <p:nvPr>
            <p:ph sz="quarter" idx="19" hasCustomPrompt="1"/>
          </p:nvPr>
        </p:nvSpPr>
        <p:spPr>
          <a:xfrm>
            <a:off x="9052562" y="1700784"/>
            <a:ext cx="2606040" cy="3236976"/>
          </a:xfrm>
        </p:spPr>
        <p:txBody>
          <a:bodyPr/>
          <a:lstStyle>
            <a:lvl1pPr>
              <a:defRPr/>
            </a:lvl1pPr>
          </a:lstStyle>
          <a:p>
            <a:pPr lvl="0"/>
            <a:r>
              <a:t>Click icon below to insert graphic object</a:t>
            </a:r>
          </a:p>
          <a:p>
            <a:pPr lvl="1"/>
            <a:r>
              <a:t>Second level</a:t>
            </a:r>
          </a:p>
          <a:p>
            <a:pPr lvl="2"/>
            <a:r>
              <a:t>Third level</a:t>
            </a:r>
          </a:p>
          <a:p>
            <a:pPr lvl="3"/>
            <a:r>
              <a:t>Fourth level</a:t>
            </a:r>
          </a:p>
          <a:p>
            <a:pPr lvl="4"/>
            <a:r>
              <a:t>Fifth level</a:t>
            </a:r>
          </a:p>
        </p:txBody>
      </p:sp>
      <p:sp>
        <p:nvSpPr>
          <p:cNvPr id="4" name="Text Placeholder 7">
            <a:extLst>
              <a:ext uri="{FF2B5EF4-FFF2-40B4-BE49-F238E27FC236}">
                <a16:creationId xmlns:a16="http://schemas.microsoft.com/office/drawing/2014/main" id="{E87BBA34-1426-42BB-0BAD-CB25C8AF6F1B}"/>
              </a:ext>
            </a:extLst>
          </p:cNvPr>
          <p:cNvSpPr>
            <a:spLocks noGrp="1"/>
          </p:cNvSpPr>
          <p:nvPr>
            <p:ph type="body" sz="quarter" idx="20" hasCustomPrompt="1"/>
          </p:nvPr>
        </p:nvSpPr>
        <p:spPr>
          <a:xfrm>
            <a:off x="9052562" y="5193792"/>
            <a:ext cx="2606040" cy="1207008"/>
          </a:xfrm>
        </p:spPr>
        <p:txBody>
          <a:bodyPr/>
          <a:lstStyle>
            <a:lvl1pPr marL="0" indent="0" algn="ctr">
              <a:spcBef>
                <a:spcPts val="0"/>
              </a:spcBef>
              <a:buFont typeface="Arial" panose="020B0604020202020204" pitchFamily="34" charset="0"/>
              <a:buNone/>
              <a:defRPr sz="2200"/>
            </a:lvl1pPr>
            <a:lvl2pPr marL="0" indent="0" algn="ctr">
              <a:spcBef>
                <a:spcPts val="0"/>
              </a:spcBef>
              <a:buFont typeface="Arial" panose="020B0604020202020204" pitchFamily="34" charset="0"/>
              <a:buNone/>
              <a:defRPr sz="2200"/>
            </a:lvl2pPr>
            <a:lvl3pPr marL="0" indent="0" algn="ctr">
              <a:spcBef>
                <a:spcPts val="0"/>
              </a:spcBef>
              <a:buFont typeface="Arial" panose="020B0604020202020204" pitchFamily="34" charset="0"/>
              <a:buNone/>
              <a:defRPr sz="2400"/>
            </a:lvl3pPr>
            <a:lvl4pPr marL="0" indent="0" algn="ctr">
              <a:spcBef>
                <a:spcPts val="0"/>
              </a:spcBef>
              <a:buFont typeface="Arial" panose="020B0604020202020204" pitchFamily="34" charset="0"/>
              <a:buNone/>
              <a:defRPr sz="2400"/>
            </a:lvl4pPr>
            <a:lvl5pPr marL="0" indent="0" algn="ctr">
              <a:spcBef>
                <a:spcPts val="0"/>
              </a:spcBef>
              <a:buFont typeface="Arial" panose="020B0604020202020204" pitchFamily="34" charset="0"/>
              <a:buNone/>
              <a:defRPr sz="2400"/>
            </a:lvl5pPr>
            <a:lvl6pPr marL="0" indent="0" algn="ctr">
              <a:spcBef>
                <a:spcPts val="0"/>
              </a:spcBef>
              <a:buFont typeface="Arial" panose="020B0604020202020204" pitchFamily="34" charset="0"/>
              <a:buNone/>
              <a:defRPr sz="2400"/>
            </a:lvl6pPr>
            <a:lvl7pPr marL="0" indent="0" algn="ctr">
              <a:spcBef>
                <a:spcPts val="0"/>
              </a:spcBef>
              <a:buFont typeface="Arial" panose="020B0604020202020204" pitchFamily="34" charset="0"/>
              <a:buNone/>
              <a:defRPr sz="2400"/>
            </a:lvl7pPr>
            <a:lvl8pPr marL="0" indent="0" algn="ctr">
              <a:spcBef>
                <a:spcPts val="0"/>
              </a:spcBef>
              <a:buFont typeface="Arial" panose="020B0604020202020204" pitchFamily="34" charset="0"/>
              <a:buNone/>
              <a:defRPr sz="2400"/>
            </a:lvl8pPr>
            <a:lvl9pPr marL="0" indent="0" algn="ctr">
              <a:spcBef>
                <a:spcPts val="0"/>
              </a:spcBef>
              <a:buFont typeface="Arial" panose="020B0604020202020204" pitchFamily="34" charset="0"/>
              <a:buNone/>
              <a:defRPr sz="2400"/>
            </a:lvl9pPr>
          </a:lstStyle>
          <a:p>
            <a:pPr lvl="0"/>
            <a:r>
              <a:t>Caption / description</a:t>
            </a:r>
          </a:p>
          <a:p>
            <a:pPr lvl="1"/>
            <a:r>
              <a:t>Second level</a:t>
            </a:r>
          </a:p>
        </p:txBody>
      </p:sp>
      <p:sp>
        <p:nvSpPr>
          <p:cNvPr id="6" name="Footer Placeholder 5">
            <a:extLst>
              <a:ext uri="{FF2B5EF4-FFF2-40B4-BE49-F238E27FC236}">
                <a16:creationId xmlns:a16="http://schemas.microsoft.com/office/drawing/2014/main" id="{4D5A2900-A3DE-9DA7-0664-41CA7221D411}"/>
              </a:ext>
            </a:extLst>
          </p:cNvPr>
          <p:cNvSpPr>
            <a:spLocks noGrp="1"/>
          </p:cNvSpPr>
          <p:nvPr>
            <p:ph type="ftr" sz="quarter" idx="21"/>
          </p:nvPr>
        </p:nvSpPr>
        <p:spPr/>
        <p:txBody>
          <a:bodyPr/>
          <a:lstStyle/>
          <a:p>
            <a:r>
              <a:t>Synopsys Confidential Information</a:t>
            </a:r>
          </a:p>
        </p:txBody>
      </p:sp>
    </p:spTree>
    <p:extLst>
      <p:ext uri="{BB962C8B-B14F-4D97-AF65-F5344CB8AC3E}">
        <p14:creationId xmlns:p14="http://schemas.microsoft.com/office/powerpoint/2010/main" val="1635167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9307D7-93DB-5F15-1F17-D0657E39EA2D}"/>
              </a:ext>
            </a:extLst>
          </p:cNvPr>
          <p:cNvSpPr>
            <a:spLocks noGrp="1"/>
          </p:cNvSpPr>
          <p:nvPr>
            <p:ph type="ftr" sz="quarter" idx="10"/>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E00725-3C1E-62E1-41A0-61F76E5DA5A4}"/>
              </a:ext>
            </a:extLst>
          </p:cNvPr>
          <p:cNvSpPr>
            <a:spLocks noGrp="1"/>
          </p:cNvSpPr>
          <p:nvPr>
            <p:ph type="body" sz="quarter" idx="10" hasCustomPrompt="1"/>
          </p:nvPr>
        </p:nvSpPr>
        <p:spPr>
          <a:xfrm>
            <a:off x="527050" y="527050"/>
            <a:ext cx="11136314" cy="3460488"/>
          </a:xfrm>
        </p:spPr>
        <p:txBody>
          <a:bodyPr anchor="ctr"/>
          <a:lstStyle>
            <a:lvl1pPr marL="0">
              <a:spcBef>
                <a:spcPts val="0"/>
              </a:spcBef>
              <a:buNone/>
              <a:defRPr sz="3800">
                <a:latin typeface="+mj-lt"/>
              </a:defRPr>
            </a:lvl1pPr>
            <a:lvl2pPr marL="0" indent="0">
              <a:spcBef>
                <a:spcPts val="0"/>
              </a:spcBef>
              <a:buNone/>
              <a:defRPr sz="3800"/>
            </a:lvl2pPr>
            <a:lvl3pPr marL="0" indent="0">
              <a:spcBef>
                <a:spcPts val="0"/>
              </a:spcBef>
              <a:buNone/>
              <a:defRPr sz="3800"/>
            </a:lvl3pPr>
            <a:lvl4pPr marL="0" indent="0">
              <a:spcBef>
                <a:spcPts val="0"/>
              </a:spcBef>
              <a:buNone/>
              <a:defRPr sz="3800"/>
            </a:lvl4pPr>
            <a:lvl5pPr marL="0" indent="0">
              <a:spcBef>
                <a:spcPts val="0"/>
              </a:spcBef>
              <a:buNone/>
              <a:defRPr sz="3800"/>
            </a:lvl5pPr>
            <a:lvl6pPr marL="0" indent="0">
              <a:spcBef>
                <a:spcPts val="0"/>
              </a:spcBef>
              <a:buNone/>
              <a:defRPr sz="3800"/>
            </a:lvl6pPr>
            <a:lvl7pPr marL="0" indent="0">
              <a:spcBef>
                <a:spcPts val="0"/>
              </a:spcBef>
              <a:buNone/>
              <a:defRPr sz="3800"/>
            </a:lvl7pPr>
            <a:lvl8pPr marL="0" indent="0">
              <a:spcBef>
                <a:spcPts val="0"/>
              </a:spcBef>
              <a:buNone/>
              <a:defRPr sz="3800"/>
            </a:lvl8pPr>
            <a:lvl9pPr marL="0" indent="0">
              <a:spcBef>
                <a:spcPts val="0"/>
              </a:spcBef>
              <a:buNone/>
              <a:defRPr sz="3800"/>
            </a:lvl9pPr>
          </a:lstStyle>
          <a:p>
            <a:pPr lvl="0"/>
            <a:r>
              <a:t>Click to add statement text</a:t>
            </a:r>
          </a:p>
        </p:txBody>
      </p:sp>
      <p:sp>
        <p:nvSpPr>
          <p:cNvPr id="8" name="Text Placeholder 7">
            <a:extLst>
              <a:ext uri="{FF2B5EF4-FFF2-40B4-BE49-F238E27FC236}">
                <a16:creationId xmlns:a16="http://schemas.microsoft.com/office/drawing/2014/main" id="{397D9D8F-7C7B-9A1F-FFB2-D5F8D3FD09F6}"/>
              </a:ext>
            </a:extLst>
          </p:cNvPr>
          <p:cNvSpPr>
            <a:spLocks noGrp="1"/>
          </p:cNvSpPr>
          <p:nvPr>
            <p:ph type="body" sz="quarter" idx="11" hasCustomPrompt="1"/>
          </p:nvPr>
        </p:nvSpPr>
        <p:spPr>
          <a:xfrm>
            <a:off x="527050" y="4489990"/>
            <a:ext cx="8908318" cy="1331912"/>
          </a:xfrm>
        </p:spPr>
        <p:txBody>
          <a:bodyPr/>
          <a:lstStyle>
            <a:lvl1pPr marL="0">
              <a:spcBef>
                <a:spcPts val="0"/>
              </a:spcBef>
              <a:buNone/>
              <a:defRPr sz="2800">
                <a:solidFill>
                  <a:srgbClr val="646E81"/>
                </a:solidFill>
                <a:latin typeface="+mj-lt"/>
              </a:defRPr>
            </a:lvl1pPr>
            <a:lvl2pPr marL="0" indent="0">
              <a:spcBef>
                <a:spcPts val="0"/>
              </a:spcBef>
              <a:buNone/>
              <a:defRPr sz="2800">
                <a:solidFill>
                  <a:schemeClr val="tx2"/>
                </a:solidFill>
              </a:defRPr>
            </a:lvl2pPr>
            <a:lvl3pPr marL="0" indent="0">
              <a:spcBef>
                <a:spcPts val="0"/>
              </a:spcBef>
              <a:buNone/>
              <a:defRPr sz="2800">
                <a:solidFill>
                  <a:schemeClr val="tx2"/>
                </a:solidFill>
              </a:defRPr>
            </a:lvl3pPr>
            <a:lvl4pPr marL="0" indent="0">
              <a:spcBef>
                <a:spcPts val="0"/>
              </a:spcBef>
              <a:buNone/>
              <a:defRPr sz="2800">
                <a:solidFill>
                  <a:schemeClr val="tx2"/>
                </a:solidFill>
              </a:defRPr>
            </a:lvl4pPr>
            <a:lvl5pPr marL="0" indent="0">
              <a:spcBef>
                <a:spcPts val="0"/>
              </a:spcBef>
              <a:buNone/>
              <a:defRPr sz="2800">
                <a:solidFill>
                  <a:schemeClr val="tx2"/>
                </a:solidFill>
              </a:defRPr>
            </a:lvl5pPr>
            <a:lvl6pPr marL="0" indent="0">
              <a:spcBef>
                <a:spcPts val="0"/>
              </a:spcBef>
              <a:buNone/>
              <a:defRPr sz="2800">
                <a:solidFill>
                  <a:schemeClr val="tx2"/>
                </a:solidFill>
              </a:defRPr>
            </a:lvl6pPr>
            <a:lvl7pPr marL="0" indent="0">
              <a:spcBef>
                <a:spcPts val="0"/>
              </a:spcBef>
              <a:buNone/>
              <a:defRPr sz="2800">
                <a:solidFill>
                  <a:schemeClr val="tx2"/>
                </a:solidFill>
              </a:defRPr>
            </a:lvl7pPr>
            <a:lvl8pPr marL="0" indent="0">
              <a:spcBef>
                <a:spcPts val="0"/>
              </a:spcBef>
              <a:buNone/>
              <a:defRPr sz="2800">
                <a:solidFill>
                  <a:schemeClr val="tx2"/>
                </a:solidFill>
              </a:defRPr>
            </a:lvl8pPr>
            <a:lvl9pPr marL="0" indent="0">
              <a:spcBef>
                <a:spcPts val="0"/>
              </a:spcBef>
              <a:buNone/>
              <a:defRPr sz="2800">
                <a:solidFill>
                  <a:schemeClr val="tx2"/>
                </a:solidFill>
              </a:defRPr>
            </a:lvl9pPr>
          </a:lstStyle>
          <a:p>
            <a:pPr lvl="0"/>
            <a:r>
              <a:t>Optional information</a:t>
            </a:r>
          </a:p>
        </p:txBody>
      </p:sp>
      <p:sp>
        <p:nvSpPr>
          <p:cNvPr id="2" name="Footer Placeholder 1">
            <a:extLst>
              <a:ext uri="{FF2B5EF4-FFF2-40B4-BE49-F238E27FC236}">
                <a16:creationId xmlns:a16="http://schemas.microsoft.com/office/drawing/2014/main" id="{4D9E1CEF-27E0-070A-5743-9D41FE98786C}"/>
              </a:ext>
            </a:extLst>
          </p:cNvPr>
          <p:cNvSpPr>
            <a:spLocks noGrp="1"/>
          </p:cNvSpPr>
          <p:nvPr>
            <p:ph type="ftr" sz="quarter" idx="12"/>
          </p:nvPr>
        </p:nvSpPr>
        <p:spPr/>
        <p:txBody>
          <a:bodyPr/>
          <a:lstStyle/>
          <a:p>
            <a:r>
              <a:t>Synopsys Confidential Information</a:t>
            </a:r>
          </a:p>
        </p:txBody>
      </p:sp>
    </p:spTree>
    <p:extLst>
      <p:ext uri="{BB962C8B-B14F-4D97-AF65-F5344CB8AC3E}">
        <p14:creationId xmlns:p14="http://schemas.microsoft.com/office/powerpoint/2010/main" val="112499888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ummary slide">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E943373-3F33-A227-5790-37A629714BED}"/>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spc="0" baseline="0"/>
          </a:p>
        </p:txBody>
      </p:sp>
      <p:sp>
        <p:nvSpPr>
          <p:cNvPr id="102" name="Picture Placeholder 101">
            <a:extLst>
              <a:ext uri="{FF2B5EF4-FFF2-40B4-BE49-F238E27FC236}">
                <a16:creationId xmlns:a16="http://schemas.microsoft.com/office/drawing/2014/main" id="{0557EFC8-5F3B-23D5-BA0D-DB8F2746883A}"/>
              </a:ext>
            </a:extLst>
          </p:cNvPr>
          <p:cNvSpPr>
            <a:spLocks noGrp="1"/>
          </p:cNvSpPr>
          <p:nvPr>
            <p:ph type="pic" sz="quarter" idx="10"/>
          </p:nvPr>
        </p:nvSpPr>
        <p:spPr>
          <a:xfrm>
            <a:off x="7077710" y="1447800"/>
            <a:ext cx="5120640" cy="5027613"/>
          </a:xfrm>
          <a:blipFill>
            <a:blip r:embed="rId3"/>
            <a:stretch>
              <a:fillRect/>
            </a:stretch>
          </a:blipFill>
        </p:spPr>
        <p:txBody>
          <a:bodyPr anchor="ctr"/>
          <a:lstStyle>
            <a:lvl1pPr marL="0" indent="0" algn="ctr">
              <a:buNone/>
              <a:defRPr sz="800" b="0"/>
            </a:lvl1pPr>
          </a:lstStyle>
          <a:p>
            <a:r>
              <a:rPr lang="en-US"/>
              <a:t>Click icon to add picture</a:t>
            </a:r>
            <a:endParaRPr/>
          </a:p>
        </p:txBody>
      </p:sp>
      <p:sp>
        <p:nvSpPr>
          <p:cNvPr id="108" name="Text Placeholder 107">
            <a:extLst>
              <a:ext uri="{FF2B5EF4-FFF2-40B4-BE49-F238E27FC236}">
                <a16:creationId xmlns:a16="http://schemas.microsoft.com/office/drawing/2014/main" id="{D68A7EDF-A7DD-A067-9B68-4D5E2329F0A0}"/>
              </a:ext>
            </a:extLst>
          </p:cNvPr>
          <p:cNvSpPr>
            <a:spLocks noGrp="1"/>
          </p:cNvSpPr>
          <p:nvPr>
            <p:ph type="body" sz="quarter" idx="11"/>
          </p:nvPr>
        </p:nvSpPr>
        <p:spPr>
          <a:xfrm>
            <a:off x="-6350" y="1447800"/>
            <a:ext cx="8789773" cy="5027613"/>
          </a:xfrm>
          <a:custGeom>
            <a:avLst/>
            <a:gdLst>
              <a:gd name="connsiteX0" fmla="*/ 0 w 8789773"/>
              <a:gd name="connsiteY0" fmla="*/ 0 h 5027613"/>
              <a:gd name="connsiteX1" fmla="*/ 8789773 w 8789773"/>
              <a:gd name="connsiteY1" fmla="*/ 0 h 5027613"/>
              <a:gd name="connsiteX2" fmla="*/ 8789773 w 8789773"/>
              <a:gd name="connsiteY2" fmla="*/ 10692 h 5027613"/>
              <a:gd name="connsiteX3" fmla="*/ 7188221 w 8789773"/>
              <a:gd name="connsiteY3" fmla="*/ 5027613 h 5027613"/>
              <a:gd name="connsiteX4" fmla="*/ 0 w 8789773"/>
              <a:gd name="connsiteY4" fmla="*/ 5027613 h 50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773" h="5027613">
                <a:moveTo>
                  <a:pt x="0" y="0"/>
                </a:moveTo>
                <a:lnTo>
                  <a:pt x="8789773" y="0"/>
                </a:lnTo>
                <a:lnTo>
                  <a:pt x="8789773" y="10692"/>
                </a:lnTo>
                <a:lnTo>
                  <a:pt x="7188221" y="5027613"/>
                </a:lnTo>
                <a:lnTo>
                  <a:pt x="0" y="5027613"/>
                </a:lnTo>
                <a:close/>
              </a:path>
            </a:pathLst>
          </a:custGeom>
          <a:solidFill>
            <a:srgbClr val="DFE2E6"/>
          </a:solidFill>
        </p:spPr>
        <p:txBody>
          <a:bodyPr wrap="square" lIns="539496" rIns="1865376" bIns="109728" anchor="ctr"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a:extLst>
              <a:ext uri="{FF2B5EF4-FFF2-40B4-BE49-F238E27FC236}">
                <a16:creationId xmlns:a16="http://schemas.microsoft.com/office/drawing/2014/main" id="{7AD9D9C5-3C35-FEAA-1FE1-E0EFE37670F5}"/>
              </a:ext>
            </a:extLst>
          </p:cNvPr>
          <p:cNvSpPr>
            <a:spLocks noGrp="1"/>
          </p:cNvSpPr>
          <p:nvPr>
            <p:ph type="title"/>
          </p:nvPr>
        </p:nvSpPr>
        <p:spPr/>
        <p:txBody>
          <a:bodyPr/>
          <a:lstStyle/>
          <a:p>
            <a:r>
              <a:rPr lang="en-US"/>
              <a:t>Click to edit Master title style</a:t>
            </a:r>
            <a:endParaRPr/>
          </a:p>
        </p:txBody>
      </p:sp>
      <p:sp>
        <p:nvSpPr>
          <p:cNvPr id="4" name="Footer Placeholder 3">
            <a:extLst>
              <a:ext uri="{FF2B5EF4-FFF2-40B4-BE49-F238E27FC236}">
                <a16:creationId xmlns:a16="http://schemas.microsoft.com/office/drawing/2014/main" id="{5DE93915-43F5-21F3-8AD0-34B780C776B0}"/>
              </a:ext>
            </a:extLst>
          </p:cNvPr>
          <p:cNvSpPr>
            <a:spLocks noGrp="1"/>
          </p:cNvSpPr>
          <p:nvPr>
            <p:ph type="ftr" sz="quarter" idx="12"/>
          </p:nvPr>
        </p:nvSpPr>
        <p:spPr/>
        <p:txBody>
          <a:bodyPr/>
          <a:lstStyle/>
          <a:p>
            <a:r>
              <a:t>Synopsys Confidential Information</a:t>
            </a:r>
          </a:p>
        </p:txBody>
      </p:sp>
    </p:spTree>
    <p:extLst>
      <p:ext uri="{BB962C8B-B14F-4D97-AF65-F5344CB8AC3E}">
        <p14:creationId xmlns:p14="http://schemas.microsoft.com/office/powerpoint/2010/main" val="219899041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ynopsys Title Slid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F3A1C-46C8-F7E7-A553-2FF2EA56A5B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3"/>
          <a:stretch/>
        </p:blipFill>
        <p:spPr>
          <a:xfrm>
            <a:off x="0" y="0"/>
            <a:ext cx="12192000" cy="6857999"/>
          </a:xfrm>
          <a:prstGeom prst="rect">
            <a:avLst/>
          </a:prstGeom>
        </p:spPr>
      </p:pic>
      <p:sp>
        <p:nvSpPr>
          <p:cNvPr id="6" name="Rectangle 5">
            <a:extLst>
              <a:ext uri="{FF2B5EF4-FFF2-40B4-BE49-F238E27FC236}">
                <a16:creationId xmlns:a16="http://schemas.microsoft.com/office/drawing/2014/main" id="{1C15669E-40DC-2B5E-7DEC-BC201E14CA12}"/>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5" name="logo">
            <a:extLst>
              <a:ext uri="{FF2B5EF4-FFF2-40B4-BE49-F238E27FC236}">
                <a16:creationId xmlns:a16="http://schemas.microsoft.com/office/drawing/2014/main" id="{1C4334B0-8D0A-D484-6C1A-0D678267DC9A}"/>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a:p>
        </p:txBody>
      </p:sp>
    </p:spTree>
    <p:extLst>
      <p:ext uri="{BB962C8B-B14F-4D97-AF65-F5344CB8AC3E}">
        <p14:creationId xmlns:p14="http://schemas.microsoft.com/office/powerpoint/2010/main" val="320139407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486CD359-CDA0-740F-8A03-06403DD6ED5A}"/>
              </a:ext>
              <a:ext uri="{C183D7F6-B498-43B3-948B-1728B52AA6E4}">
                <adec:decorative xmlns:adec="http://schemas.microsoft.com/office/drawing/2017/decorative" val="1"/>
              </a:ext>
            </a:extLst>
          </p:cNvPr>
          <p:cNvPicPr>
            <a:picLocks noChangeAspect="1"/>
          </p:cNvPicPr>
          <p:nvPr/>
        </p:nvPicPr>
        <p:blipFill rotWithShape="1">
          <a:blip r:embed="rId3" cstate="email">
            <a:alphaModFix amt="72000"/>
            <a:extLst>
              <a:ext uri="{28A0092B-C50C-407E-A947-70E740481C1C}">
                <a14:useLocalDpi xmlns:a14="http://schemas.microsoft.com/office/drawing/2010/main"/>
              </a:ext>
            </a:extLst>
          </a:blip>
          <a:srcRect t="-63"/>
          <a:stretch/>
        </p:blipFill>
        <p:spPr>
          <a:xfrm>
            <a:off x="0" y="0"/>
            <a:ext cx="12192000" cy="6858000"/>
          </a:xfrm>
          <a:prstGeom prst="rect">
            <a:avLst/>
          </a:prstGeom>
          <a:solidFill>
            <a:schemeClr val="bg1"/>
          </a:solidFill>
        </p:spPr>
      </p:pic>
      <p:sp>
        <p:nvSpPr>
          <p:cNvPr id="66" name="Freeform: Shape 17">
            <a:extLst>
              <a:ext uri="{FF2B5EF4-FFF2-40B4-BE49-F238E27FC236}">
                <a16:creationId xmlns:a16="http://schemas.microsoft.com/office/drawing/2014/main" id="{27FACB71-67A0-8579-1519-A326A5B1B9C9}"/>
              </a:ext>
              <a:ext uri="{C183D7F6-B498-43B3-948B-1728B52AA6E4}">
                <adec:decorative xmlns:adec="http://schemas.microsoft.com/office/drawing/2017/decorative" val="1"/>
              </a:ext>
            </a:extLst>
          </p:cNvPr>
          <p:cNvSpPr/>
          <p:nvPr/>
        </p:nvSpPr>
        <p:spPr>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8" name="Freeform: Shape 17">
            <a:extLst>
              <a:ext uri="{FF2B5EF4-FFF2-40B4-BE49-F238E27FC236}">
                <a16:creationId xmlns:a16="http://schemas.microsoft.com/office/drawing/2014/main" id="{01A309E4-89D3-2FB4-5954-CA906432F86D}"/>
              </a:ext>
              <a:ext uri="{C183D7F6-B498-43B3-948B-1728B52AA6E4}">
                <adec:decorative xmlns:adec="http://schemas.microsoft.com/office/drawing/2017/decorative" val="1"/>
              </a:ext>
            </a:extLst>
          </p:cNvPr>
          <p:cNvSpPr/>
          <p:nvPr/>
        </p:nvSpPr>
        <p:spPr bwMode="ltGray">
          <a:xfrm>
            <a:off x="2" y="801887"/>
            <a:ext cx="9161233" cy="5254227"/>
          </a:xfrm>
          <a:custGeom>
            <a:avLst/>
            <a:gdLst>
              <a:gd name="connsiteX0" fmla="*/ 0 w 7773579"/>
              <a:gd name="connsiteY0" fmla="*/ 0 h 4458368"/>
              <a:gd name="connsiteX1" fmla="*/ 7773579 w 7773579"/>
              <a:gd name="connsiteY1" fmla="*/ 0 h 4458368"/>
              <a:gd name="connsiteX2" fmla="*/ 6352104 w 7773579"/>
              <a:gd name="connsiteY2" fmla="*/ 4458368 h 4458368"/>
              <a:gd name="connsiteX3" fmla="*/ 0 w 7773579"/>
              <a:gd name="connsiteY3" fmla="*/ 4458368 h 4458368"/>
            </a:gdLst>
            <a:ahLst/>
            <a:cxnLst>
              <a:cxn ang="0">
                <a:pos x="connsiteX0" y="connsiteY0"/>
              </a:cxn>
              <a:cxn ang="0">
                <a:pos x="connsiteX1" y="connsiteY1"/>
              </a:cxn>
              <a:cxn ang="0">
                <a:pos x="connsiteX2" y="connsiteY2"/>
              </a:cxn>
              <a:cxn ang="0">
                <a:pos x="connsiteX3" y="connsiteY3"/>
              </a:cxn>
            </a:cxnLst>
            <a:rect l="l" t="t" r="r" b="b"/>
            <a:pathLst>
              <a:path w="7773579" h="4458368">
                <a:moveTo>
                  <a:pt x="0" y="0"/>
                </a:moveTo>
                <a:lnTo>
                  <a:pt x="7773579" y="0"/>
                </a:lnTo>
                <a:lnTo>
                  <a:pt x="6352104" y="4458368"/>
                </a:lnTo>
                <a:lnTo>
                  <a:pt x="0" y="4458368"/>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69" name="graphic">
            <a:extLst>
              <a:ext uri="{FF2B5EF4-FFF2-40B4-BE49-F238E27FC236}">
                <a16:creationId xmlns:a16="http://schemas.microsoft.com/office/drawing/2014/main" id="{4D0F0141-4A1F-F793-F994-10C50B83FF7E}"/>
              </a:ext>
              <a:ext uri="{C183D7F6-B498-43B3-948B-1728B52AA6E4}">
                <adec:decorative xmlns:adec="http://schemas.microsoft.com/office/drawing/2017/decorative" val="1"/>
              </a:ext>
            </a:extLst>
          </p:cNvPr>
          <p:cNvSpPr/>
          <p:nvPr/>
        </p:nvSpPr>
        <p:spPr bwMode="ltGray">
          <a:xfrm>
            <a:off x="5369924" y="760187"/>
            <a:ext cx="3791312" cy="84630"/>
          </a:xfrm>
          <a:prstGeom prst="ellipse">
            <a:avLst/>
          </a:prstGeom>
          <a:gradFill flip="none" rotWithShape="1">
            <a:gsLst>
              <a:gs pos="0">
                <a:srgbClr val="FFFFFF">
                  <a:alpha val="40000"/>
                </a:srgbClr>
              </a:gs>
              <a:gs pos="100000">
                <a:srgbClr val="FFFFFF">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0" name="graphic">
            <a:extLst>
              <a:ext uri="{FF2B5EF4-FFF2-40B4-BE49-F238E27FC236}">
                <a16:creationId xmlns:a16="http://schemas.microsoft.com/office/drawing/2014/main" id="{E6DE7A75-2A77-1375-3CCB-7DB0069C329E}"/>
              </a:ext>
              <a:ext uri="{C183D7F6-B498-43B3-948B-1728B52AA6E4}">
                <adec:decorative xmlns:adec="http://schemas.microsoft.com/office/drawing/2017/decorative" val="1"/>
              </a:ext>
            </a:extLst>
          </p:cNvPr>
          <p:cNvSpPr/>
          <p:nvPr/>
        </p:nvSpPr>
        <p:spPr bwMode="ltGray">
          <a:xfrm flipV="1">
            <a:off x="26683" y="756986"/>
            <a:ext cx="9161234" cy="89934"/>
          </a:xfrm>
          <a:prstGeom prst="ellipse">
            <a:avLst/>
          </a:prstGeom>
          <a:gradFill flip="none" rotWithShape="1">
            <a:gsLst>
              <a:gs pos="0">
                <a:srgbClr val="7E45AF">
                  <a:lumMod val="60000"/>
                  <a:lumOff val="40000"/>
                  <a:alpha val="40000"/>
                </a:srgbClr>
              </a:gs>
              <a:gs pos="100000">
                <a:srgbClr val="7E45AF">
                  <a:lumMod val="60000"/>
                  <a:lumOff val="40000"/>
                  <a:alpha val="0"/>
                </a:srgbClr>
              </a:gs>
            </a:gsLst>
            <a:path path="shape">
              <a:fillToRect l="50000" t="50000" r="50000" b="50000"/>
            </a:path>
            <a:tileRect/>
          </a:gradFill>
          <a:ln w="12700" cap="flat" cmpd="sng" algn="ctr">
            <a:noFill/>
            <a:prstDash val="solid"/>
            <a:miter lim="800000"/>
          </a:ln>
          <a:effectLst/>
        </p:spPr>
        <p:txBody>
          <a:bodyPr rtlCol="0" anchor="ctr">
            <a:noAutofit/>
          </a:bodyPr>
          <a:lstStyle/>
          <a:p>
            <a:pPr algn="ctr" defTabSz="914400">
              <a:defRPr/>
            </a:pPr>
            <a:endParaRPr sz="1400" kern="0">
              <a:solidFill>
                <a:srgbClr val="FFFFFF"/>
              </a:solidFill>
              <a:latin typeface="+mn-lt"/>
              <a:ea typeface="+mn-ea"/>
              <a:cs typeface="+mn-cs"/>
            </a:endParaRPr>
          </a:p>
        </p:txBody>
      </p:sp>
      <p:sp>
        <p:nvSpPr>
          <p:cNvPr id="71" name="Graphic 22">
            <a:extLst>
              <a:ext uri="{FF2B5EF4-FFF2-40B4-BE49-F238E27FC236}">
                <a16:creationId xmlns:a16="http://schemas.microsoft.com/office/drawing/2014/main" id="{12CC714A-C7D2-7244-8763-BE72CF3446F8}"/>
              </a:ext>
              <a:ext uri="{C183D7F6-B498-43B3-948B-1728B52AA6E4}">
                <adec:decorative xmlns:adec="http://schemas.microsoft.com/office/drawing/2017/decorative" val="1"/>
              </a:ext>
            </a:extLst>
          </p:cNvPr>
          <p:cNvSpPr/>
          <p:nvPr/>
        </p:nvSpPr>
        <p:spPr bwMode="ltGray">
          <a:xfrm>
            <a:off x="0" y="521086"/>
            <a:ext cx="8910147" cy="5809863"/>
          </a:xfrm>
          <a:custGeom>
            <a:avLst/>
            <a:gdLst>
              <a:gd name="connsiteX0" fmla="*/ 0 w 7560525"/>
              <a:gd name="connsiteY0" fmla="*/ 0 h 4929842"/>
              <a:gd name="connsiteX1" fmla="*/ 7560525 w 7560525"/>
              <a:gd name="connsiteY1" fmla="*/ 0 h 4929842"/>
              <a:gd name="connsiteX2" fmla="*/ 5987683 w 7560525"/>
              <a:gd name="connsiteY2" fmla="*/ 4929842 h 4929842"/>
              <a:gd name="connsiteX3" fmla="*/ 0 w 7560525"/>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7560525" h="4929842">
                <a:moveTo>
                  <a:pt x="0" y="0"/>
                </a:moveTo>
                <a:lnTo>
                  <a:pt x="7560525" y="0"/>
                </a:lnTo>
                <a:lnTo>
                  <a:pt x="5987683" y="4929842"/>
                </a:lnTo>
                <a:lnTo>
                  <a:pt x="0" y="4929842"/>
                </a:lnTo>
              </a:path>
            </a:pathLst>
          </a:custGeom>
          <a:noFill/>
          <a:ln w="14604"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8" name="Thank You"/>
          <p:cNvSpPr txBox="1"/>
          <p:nvPr>
            <p:custDataLst>
              <p:tags r:id="rId1"/>
            </p:custDataLst>
          </p:nvPr>
        </p:nvSpPr>
        <p:spPr>
          <a:xfrm>
            <a:off x="1317388" y="2850879"/>
            <a:ext cx="5524797" cy="923330"/>
          </a:xfrm>
          <a:prstGeom prst="rect">
            <a:avLst/>
          </a:prstGeom>
          <a:noFill/>
        </p:spPr>
        <p:txBody>
          <a:bodyPr wrap="square" rtlCol="0">
            <a:noAutofit/>
          </a:bodyPr>
          <a:lstStyle/>
          <a:p>
            <a:pPr algn="ctr"/>
            <a:r>
              <a:rPr sz="5400" b="0" spc="0" baseline="0">
                <a:solidFill>
                  <a:srgbClr val="FFFFFF"/>
                </a:solidFill>
                <a:latin typeface="+mj-lt"/>
              </a:rPr>
              <a:t>Thank You</a:t>
            </a:r>
          </a:p>
        </p:txBody>
      </p:sp>
      <p:sp>
        <p:nvSpPr>
          <p:cNvPr id="3" name="logo">
            <a:extLst>
              <a:ext uri="{FF2B5EF4-FFF2-40B4-BE49-F238E27FC236}">
                <a16:creationId xmlns:a16="http://schemas.microsoft.com/office/drawing/2014/main" id="{4B909108-B240-42E5-96F0-89926175FE7F}"/>
              </a:ext>
            </a:extLst>
          </p:cNvPr>
          <p:cNvSpPr/>
          <p:nvPr/>
        </p:nvSpPr>
        <p:spPr>
          <a:xfrm>
            <a:off x="10114561" y="525848"/>
            <a:ext cx="1632145" cy="355185"/>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5A2A82"/>
          </a:solidFill>
          <a:ln w="9525" cap="flat">
            <a:noFill/>
            <a:prstDash val="solid"/>
            <a:miter/>
          </a:ln>
        </p:spPr>
        <p:txBody>
          <a:bodyPr rtlCol="0" anchor="ct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End logo">
    <p:spTree>
      <p:nvGrpSpPr>
        <p:cNvPr id="1" name=""/>
        <p:cNvGrpSpPr/>
        <p:nvPr/>
      </p:nvGrpSpPr>
      <p:grpSpPr>
        <a:xfrm>
          <a:off x="0" y="0"/>
          <a:ext cx="0" cy="0"/>
          <a:chOff x="0" y="0"/>
          <a:chExt cx="0" cy="0"/>
        </a:xfrm>
      </p:grpSpPr>
      <p:sp>
        <p:nvSpPr>
          <p:cNvPr id="4" name="DO NOT DELETE (BRANDIN)">
            <a:extLst>
              <a:ext uri="{FF2B5EF4-FFF2-40B4-BE49-F238E27FC236}">
                <a16:creationId xmlns:a16="http://schemas.microsoft.com/office/drawing/2014/main" id="{59DF3A18-37F3-1A58-599F-076DE1EF0061}"/>
              </a:ext>
            </a:extLst>
          </p:cNvPr>
          <p:cNvSpPr/>
          <p:nvPr/>
        </p:nvSpPr>
        <p:spPr>
          <a:xfrm>
            <a:off x="0" y="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9" name="logo">
            <a:extLst>
              <a:ext uri="{FF2B5EF4-FFF2-40B4-BE49-F238E27FC236}">
                <a16:creationId xmlns:a16="http://schemas.microsoft.com/office/drawing/2014/main" id="{4A2E6EE5-1693-25C9-6E1D-FDE697D4E7DC}"/>
              </a:ext>
            </a:extLst>
          </p:cNvPr>
          <p:cNvSpPr/>
          <p:nvPr/>
        </p:nvSpPr>
        <p:spPr>
          <a:xfrm>
            <a:off x="4612481" y="3103897"/>
            <a:ext cx="3024188" cy="658118"/>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5A2A82"/>
          </a:solidFill>
          <a:ln w="9525" cap="flat">
            <a:noFill/>
            <a:prstDash val="solid"/>
            <a:miter/>
          </a:ln>
        </p:spPr>
        <p:txBody>
          <a:bodyPr rtlCol="0" anchor="ctr"/>
          <a:lstStyle/>
          <a:p>
            <a:endParaRPr/>
          </a:p>
        </p:txBody>
      </p:sp>
    </p:spTree>
    <p:custDataLst>
      <p:custData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ynopsys Title Slide Desig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AF2F9-721D-26A0-9E92-97EA215B622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1"/>
            <a:ext cx="12206854" cy="6856282"/>
          </a:xfrm>
          <a:prstGeom prst="rect">
            <a:avLst/>
          </a:prstGeom>
        </p:spPr>
      </p:pic>
      <p:sp>
        <p:nvSpPr>
          <p:cNvPr id="6" name="Rectangle 5">
            <a:extLst>
              <a:ext uri="{FF2B5EF4-FFF2-40B4-BE49-F238E27FC236}">
                <a16:creationId xmlns:a16="http://schemas.microsoft.com/office/drawing/2014/main" id="{DAD5CC6D-857F-03EF-ED2A-4826A99B563B}"/>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3" name="logo">
            <a:extLst>
              <a:ext uri="{FF2B5EF4-FFF2-40B4-BE49-F238E27FC236}">
                <a16:creationId xmlns:a16="http://schemas.microsoft.com/office/drawing/2014/main" id="{41032381-4CC5-A761-7D3C-F315EA18B47E}"/>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a:p>
        </p:txBody>
      </p:sp>
    </p:spTree>
    <p:extLst>
      <p:ext uri="{BB962C8B-B14F-4D97-AF65-F5344CB8AC3E}">
        <p14:creationId xmlns:p14="http://schemas.microsoft.com/office/powerpoint/2010/main" val="36716546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ynopsys Title Slide Desig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CB7660-E207-6DFB-7B6A-205EA7A97C9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0"/>
            <a:ext cx="12209910" cy="6858000"/>
          </a:xfrm>
          <a:prstGeom prst="rect">
            <a:avLst/>
          </a:prstGeom>
        </p:spPr>
      </p:pic>
      <p:sp>
        <p:nvSpPr>
          <p:cNvPr id="3" name="Rectangle 2">
            <a:extLst>
              <a:ext uri="{FF2B5EF4-FFF2-40B4-BE49-F238E27FC236}">
                <a16:creationId xmlns:a16="http://schemas.microsoft.com/office/drawing/2014/main" id="{2441068D-98CB-7E64-2403-A80EA943E101}"/>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2" name="logo">
            <a:extLst>
              <a:ext uri="{FF2B5EF4-FFF2-40B4-BE49-F238E27FC236}">
                <a16:creationId xmlns:a16="http://schemas.microsoft.com/office/drawing/2014/main" id="{FED38A87-4B78-E8BA-0C03-68E471BCDCA9}"/>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a:p>
        </p:txBody>
      </p:sp>
    </p:spTree>
    <p:extLst>
      <p:ext uri="{BB962C8B-B14F-4D97-AF65-F5344CB8AC3E}">
        <p14:creationId xmlns:p14="http://schemas.microsoft.com/office/powerpoint/2010/main" val="11493856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ynopsys Title Slide Desig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F0EFF-1425-952F-8FE3-0A0FBA13FB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0"/>
            <a:ext cx="12209913" cy="6858000"/>
          </a:xfrm>
          <a:prstGeom prst="rect">
            <a:avLst/>
          </a:prstGeom>
        </p:spPr>
      </p:pic>
      <p:sp>
        <p:nvSpPr>
          <p:cNvPr id="2" name="Rectangle 1">
            <a:extLst>
              <a:ext uri="{FF2B5EF4-FFF2-40B4-BE49-F238E27FC236}">
                <a16:creationId xmlns:a16="http://schemas.microsoft.com/office/drawing/2014/main" id="{80109CFB-F70A-9C47-BD79-53FEA3EFCA1B}"/>
              </a:ext>
              <a:ext uri="{C183D7F6-B498-43B3-948B-1728B52AA6E4}">
                <adec:decorative xmlns:adec="http://schemas.microsoft.com/office/drawing/2017/decorative" val="1"/>
              </a:ext>
            </a:extLst>
          </p:cNvPr>
          <p:cNvSpPr/>
          <p:nvPr/>
        </p:nvSpPr>
        <p:spPr>
          <a:xfrm>
            <a:off x="0" y="4234"/>
            <a:ext cx="11039061" cy="6853766"/>
          </a:xfrm>
          <a:prstGeom prst="rect">
            <a:avLst/>
          </a:prstGeom>
          <a:gradFill>
            <a:gsLst>
              <a:gs pos="18000">
                <a:srgbClr val="000000">
                  <a:alpha val="0"/>
                </a:srgbClr>
              </a:gs>
              <a:gs pos="78000">
                <a:srgbClr val="000000">
                  <a:alpha val="25905"/>
                </a:srgbClr>
              </a:gs>
            </a:gsLst>
            <a:lin ang="10800000" scaled="1"/>
          </a:gra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rgbClr val="FFFFFF"/>
              </a:solidFill>
              <a:effectLst/>
              <a:uLnTx/>
              <a:uFillTx/>
              <a:latin typeface="Arial" panose="020B0604020202020204"/>
              <a:ea typeface="+mn-ea"/>
              <a:cs typeface="+mn-cs"/>
            </a:endParaRPr>
          </a:p>
        </p:txBody>
      </p:sp>
      <p:sp>
        <p:nvSpPr>
          <p:cNvPr id="4" name="Freeform 13">
            <a:extLst>
              <a:ext uri="{FF2B5EF4-FFF2-40B4-BE49-F238E27FC236}">
                <a16:creationId xmlns:a16="http://schemas.microsoft.com/office/drawing/2014/main" id="{7C0F1920-5252-5378-4837-FE2E4651936E}"/>
              </a:ext>
              <a:ext uri="{C183D7F6-B498-43B3-948B-1728B52AA6E4}">
                <adec:decorative xmlns:adec="http://schemas.microsoft.com/office/drawing/2017/decorative" val="1"/>
              </a:ext>
            </a:extLst>
          </p:cNvPr>
          <p:cNvSpPr/>
          <p:nvPr/>
        </p:nvSpPr>
        <p:spPr bwMode="ltGray">
          <a:xfrm>
            <a:off x="0" y="1199816"/>
            <a:ext cx="9161233" cy="4458368"/>
          </a:xfrm>
          <a:custGeom>
            <a:avLst/>
            <a:gdLst>
              <a:gd name="connsiteX0" fmla="*/ 0 w 9161233"/>
              <a:gd name="connsiteY0" fmla="*/ 0 h 4458368"/>
              <a:gd name="connsiteX1" fmla="*/ 9161233 w 9161233"/>
              <a:gd name="connsiteY1" fmla="*/ 0 h 4458368"/>
              <a:gd name="connsiteX2" fmla="*/ 7739758 w 9161233"/>
              <a:gd name="connsiteY2" fmla="*/ 4458368 h 4458368"/>
              <a:gd name="connsiteX3" fmla="*/ 0 w 9161233"/>
              <a:gd name="connsiteY3" fmla="*/ 4458368 h 4458368"/>
              <a:gd name="connsiteX4" fmla="*/ 0 w 9161233"/>
              <a:gd name="connsiteY4" fmla="*/ 0 h 44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233" h="4458368">
                <a:moveTo>
                  <a:pt x="0" y="0"/>
                </a:moveTo>
                <a:lnTo>
                  <a:pt x="9161233" y="0"/>
                </a:lnTo>
                <a:lnTo>
                  <a:pt x="7739758" y="4458368"/>
                </a:lnTo>
                <a:lnTo>
                  <a:pt x="0" y="4458368"/>
                </a:lnTo>
                <a:lnTo>
                  <a:pt x="0" y="0"/>
                </a:lnTo>
                <a:close/>
              </a:path>
            </a:pathLst>
          </a:custGeom>
          <a:gradFill flip="none" rotWithShape="1">
            <a:gsLst>
              <a:gs pos="100000">
                <a:srgbClr val="552B83"/>
              </a:gs>
              <a:gs pos="0">
                <a:srgbClr val="7E45AF">
                  <a:lumMod val="60000"/>
                  <a:lumOff val="40000"/>
                </a:srgbClr>
              </a:gs>
              <a:gs pos="51000">
                <a:srgbClr val="7E45AF">
                  <a:lumMod val="75000"/>
                </a:srgbClr>
              </a:gs>
            </a:gsLst>
            <a:lin ang="8100000" scaled="1"/>
            <a:tileRect/>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sp>
        <p:nvSpPr>
          <p:cNvPr id="10" name="Freeform 28">
            <a:extLst>
              <a:ext uri="{FF2B5EF4-FFF2-40B4-BE49-F238E27FC236}">
                <a16:creationId xmlns:a16="http://schemas.microsoft.com/office/drawing/2014/main" id="{7DA05AE9-084F-8563-1954-9987B29D0AC4}"/>
              </a:ext>
              <a:ext uri="{C183D7F6-B498-43B3-948B-1728B52AA6E4}">
                <adec:decorative xmlns:adec="http://schemas.microsoft.com/office/drawing/2017/decorative" val="1"/>
              </a:ext>
            </a:extLst>
          </p:cNvPr>
          <p:cNvSpPr/>
          <p:nvPr/>
        </p:nvSpPr>
        <p:spPr>
          <a:xfrm>
            <a:off x="-14911" y="961548"/>
            <a:ext cx="8979441" cy="4929842"/>
          </a:xfrm>
          <a:custGeom>
            <a:avLst/>
            <a:gdLst>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0 w 8979441"/>
              <a:gd name="connsiteY4" fmla="*/ 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 name="connsiteX4" fmla="*/ 91440 w 8979441"/>
              <a:gd name="connsiteY4" fmla="*/ 91440 h 4929842"/>
              <a:gd name="connsiteX0" fmla="*/ 0 w 8979441"/>
              <a:gd name="connsiteY0" fmla="*/ 0 h 4929842"/>
              <a:gd name="connsiteX1" fmla="*/ 8979441 w 8979441"/>
              <a:gd name="connsiteY1" fmla="*/ 0 h 4929842"/>
              <a:gd name="connsiteX2" fmla="*/ 7407645 w 8979441"/>
              <a:gd name="connsiteY2" fmla="*/ 4929842 h 4929842"/>
              <a:gd name="connsiteX3" fmla="*/ 0 w 8979441"/>
              <a:gd name="connsiteY3" fmla="*/ 4929842 h 4929842"/>
            </a:gdLst>
            <a:ahLst/>
            <a:cxnLst>
              <a:cxn ang="0">
                <a:pos x="connsiteX0" y="connsiteY0"/>
              </a:cxn>
              <a:cxn ang="0">
                <a:pos x="connsiteX1" y="connsiteY1"/>
              </a:cxn>
              <a:cxn ang="0">
                <a:pos x="connsiteX2" y="connsiteY2"/>
              </a:cxn>
              <a:cxn ang="0">
                <a:pos x="connsiteX3" y="connsiteY3"/>
              </a:cxn>
            </a:cxnLst>
            <a:rect l="l" t="t" r="r" b="b"/>
            <a:pathLst>
              <a:path w="8979441" h="4929842">
                <a:moveTo>
                  <a:pt x="0" y="0"/>
                </a:moveTo>
                <a:lnTo>
                  <a:pt x="8979441" y="0"/>
                </a:lnTo>
                <a:lnTo>
                  <a:pt x="7407645" y="4929842"/>
                </a:lnTo>
                <a:lnTo>
                  <a:pt x="0" y="4929842"/>
                </a:lnTo>
              </a:path>
            </a:pathLst>
          </a:custGeom>
          <a:noFill/>
          <a:ln w="12700" cap="flat">
            <a:gradFill flip="none" rotWithShape="1">
              <a:gsLst>
                <a:gs pos="0">
                  <a:srgbClr val="646E81">
                    <a:lumMod val="20000"/>
                    <a:lumOff val="80000"/>
                  </a:srgbClr>
                </a:gs>
                <a:gs pos="100000">
                  <a:srgbClr val="646E81">
                    <a:lumMod val="40000"/>
                    <a:lumOff val="60000"/>
                  </a:srgbClr>
                </a:gs>
              </a:gsLst>
              <a:lin ang="18000000" scaled="0"/>
              <a:tileRect/>
            </a:gradFill>
            <a:prstDash val="solid"/>
            <a:miter/>
          </a:ln>
          <a:effectLst>
            <a:outerShdw blurRad="25400" algn="ctr" rotWithShape="0">
              <a:srgbClr val="FFFFFF"/>
            </a:outerShdw>
          </a:effectLst>
        </p:spPr>
        <p:txBody>
          <a:bodyPr wrap="square" rtlCol="0" anchor="ctr">
            <a:noAutofit/>
          </a:bodyPr>
          <a:lstStyle/>
          <a:p>
            <a:pPr marR="0" lvl="0" indent="0" defTabSz="914400" fontAlgn="auto">
              <a:lnSpc>
                <a:spcPct val="100000"/>
              </a:lnSpc>
              <a:spcBef>
                <a:spcPts val="0"/>
              </a:spcBef>
              <a:spcAft>
                <a:spcPts val="0"/>
              </a:spcAft>
              <a:buClrTx/>
              <a:buSzTx/>
              <a:buFontTx/>
              <a:buNone/>
              <a:tabLst/>
            </a:pPr>
            <a:endParaRPr kumimoji="0" b="0" i="0" u="none" strike="noStrike" kern="0" cap="none" spc="0" normalizeH="0" baseline="0">
              <a:ln>
                <a:noFill/>
              </a:ln>
              <a:solidFill>
                <a:srgbClr val="FFFFFF"/>
              </a:solidFill>
              <a:effectLst/>
              <a:uLnTx/>
              <a:uFillTx/>
              <a:latin typeface="+mn-lt"/>
            </a:endParaRPr>
          </a:p>
        </p:txBody>
      </p:sp>
      <p:sp>
        <p:nvSpPr>
          <p:cNvPr id="22" name="Title 1"/>
          <p:cNvSpPr>
            <a:spLocks noGrp="1"/>
          </p:cNvSpPr>
          <p:nvPr>
            <p:ph type="ctrTitle" hasCustomPrompt="1"/>
            <p:custDataLst>
              <p:tags r:id="rId1"/>
            </p:custDataLst>
          </p:nvPr>
        </p:nvSpPr>
        <p:spPr>
          <a:xfrm>
            <a:off x="527046" y="2366108"/>
            <a:ext cx="7681928" cy="1376111"/>
          </a:xfrm>
        </p:spPr>
        <p:txBody>
          <a:bodyPr anchor="b">
            <a:noAutofit/>
          </a:bodyPr>
          <a:lstStyle>
            <a:lvl1pPr algn="l">
              <a:defRPr sz="3600">
                <a:solidFill>
                  <a:srgbClr val="FFFFFF"/>
                </a:solidFill>
                <a:effectLst/>
              </a:defRPr>
            </a:lvl1pPr>
          </a:lstStyle>
          <a:p>
            <a:r>
              <a:t>Click to Add a Title</a:t>
            </a:r>
          </a:p>
        </p:txBody>
      </p:sp>
      <p:sp>
        <p:nvSpPr>
          <p:cNvPr id="21" name="Subtitle 2"/>
          <p:cNvSpPr>
            <a:spLocks noGrp="1"/>
          </p:cNvSpPr>
          <p:nvPr>
            <p:ph type="subTitle" idx="1" hasCustomPrompt="1"/>
            <p:custDataLst>
              <p:tags r:id="rId2"/>
            </p:custDataLst>
          </p:nvPr>
        </p:nvSpPr>
        <p:spPr>
          <a:xfrm>
            <a:off x="525972" y="3753794"/>
            <a:ext cx="7680960" cy="357174"/>
          </a:xfrm>
        </p:spPr>
        <p:txBody>
          <a:bodyPr>
            <a:noAutofit/>
          </a:bodyPr>
          <a:lstStyle>
            <a:lvl1pPr marL="0" indent="0" algn="l">
              <a:spcBef>
                <a:spcPts val="0"/>
              </a:spcBef>
              <a:buNone/>
              <a:defRPr sz="2800" b="0">
                <a:solidFill>
                  <a:srgbClr val="FFFFFF"/>
                </a:solidFill>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add a subtitle</a:t>
            </a:r>
          </a:p>
        </p:txBody>
      </p:sp>
      <p:sp>
        <p:nvSpPr>
          <p:cNvPr id="8" name="Text Placeholder 15"/>
          <p:cNvSpPr>
            <a:spLocks noGrp="1"/>
          </p:cNvSpPr>
          <p:nvPr>
            <p:ph type="body" sz="quarter" idx="10" hasCustomPrompt="1"/>
            <p:custDataLst>
              <p:tags r:id="rId3"/>
            </p:custDataLst>
          </p:nvPr>
        </p:nvSpPr>
        <p:spPr>
          <a:xfrm>
            <a:off x="527045" y="4378634"/>
            <a:ext cx="7104888" cy="731520"/>
          </a:xfrm>
        </p:spPr>
        <p:txBody>
          <a:bodyPr anchor="b">
            <a:noAutofit/>
          </a:bodyPr>
          <a:lstStyle>
            <a:lvl1pPr marL="0" indent="0" algn="l">
              <a:spcBef>
                <a:spcPts val="0"/>
              </a:spcBef>
              <a:buNone/>
              <a:defRPr sz="2400" baseline="0">
                <a:solidFill>
                  <a:srgbClr val="FFFFFF"/>
                </a:solidFill>
                <a:effectLst/>
                <a:latin typeface="+mj-l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t>Click to Add Name and Title</a:t>
            </a:r>
          </a:p>
        </p:txBody>
      </p:sp>
      <p:sp>
        <p:nvSpPr>
          <p:cNvPr id="9" name="Text Placeholder 18"/>
          <p:cNvSpPr>
            <a:spLocks noGrp="1"/>
          </p:cNvSpPr>
          <p:nvPr>
            <p:ph type="body" sz="quarter" idx="11" hasCustomPrompt="1"/>
            <p:custDataLst>
              <p:tags r:id="rId4"/>
            </p:custDataLst>
          </p:nvPr>
        </p:nvSpPr>
        <p:spPr>
          <a:xfrm>
            <a:off x="527046" y="5121728"/>
            <a:ext cx="7104888" cy="396815"/>
          </a:xfrm>
        </p:spPr>
        <p:txBody>
          <a:bodyPr anchor="t">
            <a:noAutofit/>
          </a:bodyPr>
          <a:lstStyle>
            <a:lvl1pPr algn="l">
              <a:spcBef>
                <a:spcPts val="0"/>
              </a:spcBef>
              <a:buNone/>
              <a:defRPr sz="2000">
                <a:solidFill>
                  <a:srgbClr val="FFFFFF"/>
                </a:solidFill>
                <a:effectLst/>
                <a:latin typeface="+mj-lt"/>
              </a:defRPr>
            </a:lvl1pPr>
          </a:lstStyle>
          <a:p>
            <a:pPr lvl="0"/>
            <a:r>
              <a:t>Click to Add a Date</a:t>
            </a:r>
          </a:p>
        </p:txBody>
      </p:sp>
      <p:sp>
        <p:nvSpPr>
          <p:cNvPr id="3" name="logo">
            <a:extLst>
              <a:ext uri="{FF2B5EF4-FFF2-40B4-BE49-F238E27FC236}">
                <a16:creationId xmlns:a16="http://schemas.microsoft.com/office/drawing/2014/main" id="{A4B7578D-81BB-A629-3C97-17A6B0472893}"/>
              </a:ext>
            </a:extLst>
          </p:cNvPr>
          <p:cNvSpPr/>
          <p:nvPr/>
        </p:nvSpPr>
        <p:spPr>
          <a:xfrm>
            <a:off x="528042" y="1758839"/>
            <a:ext cx="1722240" cy="374789"/>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chemeClr val="bg1"/>
          </a:solidFill>
          <a:ln w="9525" cap="flat">
            <a:noFill/>
            <a:prstDash val="solid"/>
            <a:miter/>
          </a:ln>
        </p:spPr>
        <p:txBody>
          <a:bodyPr rtlCol="0" anchor="ctr"/>
          <a:lstStyle/>
          <a:p>
            <a:endParaRPr/>
          </a:p>
        </p:txBody>
      </p:sp>
    </p:spTree>
    <p:extLst>
      <p:ext uri="{BB962C8B-B14F-4D97-AF65-F5344CB8AC3E}">
        <p14:creationId xmlns:p14="http://schemas.microsoft.com/office/powerpoint/2010/main" val="229124321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54F146-CCD8-CE18-47E2-7C55F7CD167B}"/>
              </a:ext>
              <a:ext uri="{C183D7F6-B498-43B3-948B-1728B52AA6E4}">
                <adec:decorative xmlns:adec="http://schemas.microsoft.com/office/drawing/2017/decorative" val="1"/>
              </a:ext>
            </a:extLst>
          </p:cNvPr>
          <p:cNvGrpSpPr/>
          <p:nvPr>
            <p:custDataLst>
              <p:tags r:id="rId1"/>
            </p:custDataLst>
          </p:nvPr>
        </p:nvGrpSpPr>
        <p:grpSpPr bwMode="gray">
          <a:xfrm>
            <a:off x="-18954" y="279870"/>
            <a:ext cx="12224018" cy="1421982"/>
            <a:chOff x="-18954" y="279870"/>
            <a:chExt cx="12224018" cy="1421982"/>
          </a:xfrm>
        </p:grpSpPr>
        <p:sp>
          <p:nvSpPr>
            <p:cNvPr id="15" name="Rectangle 14">
              <a:extLst>
                <a:ext uri="{FF2B5EF4-FFF2-40B4-BE49-F238E27FC236}">
                  <a16:creationId xmlns:a16="http://schemas.microsoft.com/office/drawing/2014/main" id="{441009FC-1FD1-D84F-C4DA-C3587CC81898}"/>
                </a:ext>
              </a:extLst>
            </p:cNvPr>
            <p:cNvSpPr/>
            <p:nvPr/>
          </p:nvSpPr>
          <p:spPr bwMode="gray">
            <a:xfrm>
              <a:off x="0" y="355353"/>
              <a:ext cx="12192000" cy="1271016"/>
            </a:xfrm>
            <a:prstGeom prst="rect">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noFill/>
              <a:prstDash val="solid"/>
              <a:miter lim="800000"/>
            </a:ln>
            <a:effectLst/>
          </p:spPr>
          <p:txBody>
            <a:bodyPr wrap="square" rtlCol="0" anchor="ctr">
              <a:noAutofit/>
            </a:bodyPr>
            <a:lstStyle/>
            <a:p>
              <a:pPr marR="0" lvl="0" indent="0" algn="ctr" defTabSz="914400" fontAlgn="auto">
                <a:lnSpc>
                  <a:spcPct val="100000"/>
                </a:lnSpc>
                <a:spcBef>
                  <a:spcPts val="0"/>
                </a:spcBef>
                <a:spcAft>
                  <a:spcPts val="0"/>
                </a:spcAft>
                <a:buClrTx/>
                <a:buSzTx/>
                <a:buFontTx/>
                <a:buNone/>
                <a:tabLst/>
              </a:pPr>
              <a:endParaRPr kumimoji="0" sz="1400" b="0" i="0" u="none" strike="noStrike" kern="0" cap="none" spc="0" normalizeH="0" baseline="0">
                <a:ln>
                  <a:noFill/>
                </a:ln>
                <a:solidFill>
                  <a:srgbClr val="FFFFFF"/>
                </a:solidFill>
                <a:effectLst/>
                <a:uLnTx/>
                <a:uFillTx/>
                <a:latin typeface="+mn-lt"/>
                <a:ea typeface="+mn-ea"/>
              </a:endParaRPr>
            </a:p>
          </p:txBody>
        </p:sp>
        <p:grpSp>
          <p:nvGrpSpPr>
            <p:cNvPr id="16" name="Group 15">
              <a:extLst>
                <a:ext uri="{FF2B5EF4-FFF2-40B4-BE49-F238E27FC236}">
                  <a16:creationId xmlns:a16="http://schemas.microsoft.com/office/drawing/2014/main" id="{99777291-65C0-CC0F-C325-E7E91954EE7C}"/>
                </a:ext>
              </a:extLst>
            </p:cNvPr>
            <p:cNvGrpSpPr/>
            <p:nvPr/>
          </p:nvGrpSpPr>
          <p:grpSpPr bwMode="gray">
            <a:xfrm>
              <a:off x="-18954" y="279870"/>
              <a:ext cx="12224018" cy="1421982"/>
              <a:chOff x="-18954" y="279870"/>
              <a:chExt cx="12224018" cy="1421982"/>
            </a:xfrm>
          </p:grpSpPr>
          <p:cxnSp>
            <p:nvCxnSpPr>
              <p:cNvPr id="17" name="Straight Connector 16">
                <a:extLst>
                  <a:ext uri="{FF2B5EF4-FFF2-40B4-BE49-F238E27FC236}">
                    <a16:creationId xmlns:a16="http://schemas.microsoft.com/office/drawing/2014/main" id="{5CF58095-41B1-0BEA-6A9D-9420A2542910}"/>
                  </a:ext>
                </a:extLst>
              </p:cNvPr>
              <p:cNvCxnSpPr>
                <a:cxnSpLocks/>
              </p:cNvCxnSpPr>
              <p:nvPr/>
            </p:nvCxnSpPr>
            <p:spPr bwMode="gray">
              <a:xfrm flipV="1">
                <a:off x="-2176" y="1696356"/>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cxnSp>
            <p:nvCxnSpPr>
              <p:cNvPr id="18" name="Straight Connector 17">
                <a:extLst>
                  <a:ext uri="{FF2B5EF4-FFF2-40B4-BE49-F238E27FC236}">
                    <a16:creationId xmlns:a16="http://schemas.microsoft.com/office/drawing/2014/main" id="{E168D1FF-77D7-20E4-8D9E-9F3D7143A315}"/>
                  </a:ext>
                </a:extLst>
              </p:cNvPr>
              <p:cNvCxnSpPr>
                <a:cxnSpLocks/>
              </p:cNvCxnSpPr>
              <p:nvPr/>
            </p:nvCxnSpPr>
            <p:spPr bwMode="gray">
              <a:xfrm flipV="1">
                <a:off x="-18954" y="279870"/>
                <a:ext cx="12207240" cy="5496"/>
              </a:xfrm>
              <a:prstGeom prst="line">
                <a:avLst/>
              </a:prstGeom>
              <a:gradFill>
                <a:gsLst>
                  <a:gs pos="0">
                    <a:srgbClr val="FFFFFF">
                      <a:lumMod val="95000"/>
                      <a:alpha val="54000"/>
                    </a:srgbClr>
                  </a:gs>
                  <a:gs pos="80000">
                    <a:srgbClr val="646E81">
                      <a:lumMod val="20000"/>
                      <a:lumOff val="80000"/>
                      <a:alpha val="80000"/>
                    </a:srgbClr>
                  </a:gs>
                </a:gsLst>
                <a:lin ang="8100000" scaled="1"/>
              </a:gradFill>
              <a:ln w="12700" cap="flat" cmpd="sng" algn="ctr">
                <a:gradFill flip="none" rotWithShape="1">
                  <a:gsLst>
                    <a:gs pos="32000">
                      <a:schemeClr val="accent1">
                        <a:lumMod val="45000"/>
                        <a:lumOff val="55000"/>
                      </a:schemeClr>
                    </a:gs>
                    <a:gs pos="100000">
                      <a:schemeClr val="accent1"/>
                    </a:gs>
                  </a:gsLst>
                  <a:lin ang="0" scaled="1"/>
                  <a:tileRect/>
                </a:gradFill>
                <a:prstDash val="solid"/>
                <a:miter lim="800000"/>
              </a:ln>
              <a:effectLst/>
            </p:spPr>
          </p:cxnSp>
        </p:grpSp>
      </p:grpSp>
      <p:sp>
        <p:nvSpPr>
          <p:cNvPr id="12" name="Title 11">
            <a:extLst>
              <a:ext uri="{FF2B5EF4-FFF2-40B4-BE49-F238E27FC236}">
                <a16:creationId xmlns:a16="http://schemas.microsoft.com/office/drawing/2014/main" id="{588923EF-2AAA-BBE4-CEC8-993321A4BBAF}"/>
              </a:ext>
            </a:extLst>
          </p:cNvPr>
          <p:cNvSpPr>
            <a:spLocks noGrp="1"/>
          </p:cNvSpPr>
          <p:nvPr>
            <p:ph type="title" hasCustomPrompt="1"/>
          </p:nvPr>
        </p:nvSpPr>
        <p:spPr/>
        <p:txBody>
          <a:bodyPr anchor="ctr"/>
          <a:lstStyle>
            <a:lvl1pPr>
              <a:defRPr sz="4400" spc="0" baseline="0">
                <a:solidFill>
                  <a:schemeClr val="accent1"/>
                </a:solidFill>
              </a:defRPr>
            </a:lvl1pPr>
          </a:lstStyle>
          <a:p>
            <a:r>
              <a:t>Click to Add Agenda Title</a:t>
            </a:r>
          </a:p>
        </p:txBody>
      </p:sp>
      <p:sp>
        <p:nvSpPr>
          <p:cNvPr id="7" name="Text Placeholder 6"/>
          <p:cNvSpPr>
            <a:spLocks noGrp="1"/>
          </p:cNvSpPr>
          <p:nvPr>
            <p:ph type="body" sz="quarter" idx="10" hasCustomPrompt="1"/>
            <p:custDataLst>
              <p:tags r:id="rId2"/>
            </p:custDataLst>
          </p:nvPr>
        </p:nvSpPr>
        <p:spPr>
          <a:xfrm>
            <a:off x="533400" y="1943101"/>
            <a:ext cx="11125200" cy="4532312"/>
          </a:xfrm>
        </p:spPr>
        <p:txBody>
          <a:bodyPr>
            <a:noAutofit/>
          </a:bodyPr>
          <a:lstStyle>
            <a:lvl1pPr marL="228600" indent="-228600">
              <a:spcBef>
                <a:spcPts val="600"/>
              </a:spcBef>
              <a:spcAft>
                <a:spcPts val="0"/>
              </a:spcAft>
              <a:buClr>
                <a:schemeClr val="tx1"/>
              </a:buClr>
              <a:buFont typeface="Arial" panose="020B0604020202020204" pitchFamily="34" charset="0"/>
              <a:buChar char="•"/>
              <a:defRPr sz="2400" baseline="0">
                <a:solidFill>
                  <a:schemeClr val="tx1"/>
                </a:solidFill>
              </a:defRPr>
            </a:lvl1pPr>
            <a:lvl2pPr marL="521208" indent="-228600">
              <a:buClr>
                <a:schemeClr val="tx1"/>
              </a:buClr>
              <a:buFont typeface="Arial" panose="020B0604020202020204" pitchFamily="34" charset="0"/>
              <a:buChar char="–"/>
              <a:defRPr sz="1800">
                <a:solidFill>
                  <a:schemeClr val="tx1"/>
                </a:solidFill>
              </a:defRPr>
            </a:lvl2pPr>
            <a:lvl3pPr marL="804672" indent="-228600">
              <a:buClr>
                <a:schemeClr val="tx1"/>
              </a:buClr>
              <a:buFont typeface="Arial" panose="020B0604020202020204" pitchFamily="34" charset="0"/>
              <a:buChar char="–"/>
              <a:defRPr sz="1600">
                <a:solidFill>
                  <a:schemeClr val="tx1"/>
                </a:solidFill>
              </a:defRPr>
            </a:lvl3pPr>
            <a:lvl4pPr marL="1088136" indent="-219456">
              <a:buClr>
                <a:schemeClr val="tx1"/>
              </a:buClr>
              <a:buFont typeface="Arial" panose="020B0604020202020204" pitchFamily="34" charset="0"/>
              <a:buChar char="–"/>
              <a:defRPr sz="1400">
                <a:solidFill>
                  <a:schemeClr val="tx1"/>
                </a:solidFill>
              </a:defRPr>
            </a:lvl4pPr>
            <a:lvl5pPr marL="1088136" indent="-219456">
              <a:buClr>
                <a:schemeClr val="tx1"/>
              </a:buClr>
              <a:buFont typeface="Arial" panose="020B0604020202020204" pitchFamily="34" charset="0"/>
              <a:buChar char="–"/>
              <a:defRPr sz="1400">
                <a:solidFill>
                  <a:schemeClr val="tx1"/>
                </a:solidFill>
              </a:defRPr>
            </a:lvl5pPr>
            <a:lvl6pPr marL="1088136" indent="-219456">
              <a:buClr>
                <a:schemeClr val="tx1"/>
              </a:buClr>
              <a:buFont typeface="Arial" panose="020B0604020202020204" pitchFamily="34" charset="0"/>
              <a:buChar char="–"/>
              <a:defRPr sz="1400"/>
            </a:lvl6pPr>
            <a:lvl7pPr marL="1088136" indent="-219456">
              <a:buClr>
                <a:schemeClr val="tx1"/>
              </a:buClr>
              <a:buFont typeface="Arial" panose="020B0604020202020204" pitchFamily="34" charset="0"/>
              <a:buChar char="–"/>
              <a:defRPr sz="1400"/>
            </a:lvl7pPr>
            <a:lvl8pPr marL="1088136" indent="-219456">
              <a:buClr>
                <a:schemeClr val="tx1"/>
              </a:buClr>
              <a:buFont typeface="Arial" panose="020B0604020202020204" pitchFamily="34" charset="0"/>
              <a:buChar char="–"/>
              <a:defRPr sz="1400"/>
            </a:lvl8pPr>
            <a:lvl9pPr marL="1088136" indent="-219456">
              <a:buClr>
                <a:schemeClr val="tx1"/>
              </a:buClr>
              <a:buFont typeface="Arial" panose="020B0604020202020204" pitchFamily="34" charset="0"/>
              <a:buChar char="–"/>
              <a:defRPr sz="1400"/>
            </a:lvl9pPr>
          </a:lstStyle>
          <a:p>
            <a:pPr lvl="0"/>
            <a:r>
              <a:t>Agenda item</a:t>
            </a:r>
          </a:p>
          <a:p>
            <a:pPr lvl="1"/>
            <a:r>
              <a:t>Second level</a:t>
            </a:r>
          </a:p>
          <a:p>
            <a:pPr lvl="2"/>
            <a:r>
              <a:t>Third level</a:t>
            </a:r>
          </a:p>
          <a:p>
            <a:pPr lvl="3"/>
            <a:r>
              <a:t>Fourth level</a:t>
            </a:r>
          </a:p>
          <a:p>
            <a:pPr lvl="4"/>
            <a:r>
              <a:t>Fifth level</a:t>
            </a:r>
          </a:p>
          <a:p>
            <a:pPr lvl="5"/>
            <a:r>
              <a:t>Six</a:t>
            </a:r>
          </a:p>
          <a:p>
            <a:pPr lvl="6"/>
            <a:r>
              <a:t>Seven</a:t>
            </a:r>
          </a:p>
          <a:p>
            <a:pPr lvl="7"/>
            <a:r>
              <a:t>Eight</a:t>
            </a:r>
          </a:p>
          <a:p>
            <a:pPr lvl="8"/>
            <a:r>
              <a:t>Nine</a:t>
            </a:r>
          </a:p>
        </p:txBody>
      </p:sp>
      <p:sp>
        <p:nvSpPr>
          <p:cNvPr id="2" name="Footer Placeholder 1">
            <a:extLst>
              <a:ext uri="{FF2B5EF4-FFF2-40B4-BE49-F238E27FC236}">
                <a16:creationId xmlns:a16="http://schemas.microsoft.com/office/drawing/2014/main" id="{56A91E27-BAE7-46A9-0AB8-2FEAB95FF441}"/>
              </a:ext>
            </a:extLst>
          </p:cNvPr>
          <p:cNvSpPr>
            <a:spLocks noGrp="1"/>
          </p:cNvSpPr>
          <p:nvPr>
            <p:ph type="ftr" sz="quarter" idx="11"/>
          </p:nvPr>
        </p:nvSpPr>
        <p:spPr/>
        <p:txBody>
          <a:bodyPr/>
          <a:lstStyle/>
          <a:p>
            <a:r>
              <a:t>Synopsys Confidential Information</a:t>
            </a:r>
          </a:p>
        </p:txBody>
      </p:sp>
    </p:spTree>
  </p:cSld>
  <p:clrMapOvr>
    <a:masterClrMapping/>
  </p:clrMapOvr>
  <p:extLst>
    <p:ext uri="{DCECCB84-F9BA-43D5-87BE-67443E8EF086}">
      <p15:sldGuideLst xmlns:p15="http://schemas.microsoft.com/office/powerpoint/2012/main">
        <p15:guide id="1" orient="horz" pos="12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st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1369165"/>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606333" y="1369165"/>
            <a:ext cx="6057031" cy="923928"/>
          </a:xfrm>
        </p:spPr>
        <p:txBody>
          <a:bodyPr tIns="45720" anchor="ctr"/>
          <a:lstStyle>
            <a:lvl1pPr marL="0" indent="0">
              <a:spcBef>
                <a:spcPts val="0"/>
              </a:spcBef>
              <a:buFont typeface="Arial" panose="020B0604020202020204" pitchFamily="34" charset="0"/>
              <a:buChar char="​"/>
              <a:defRPr sz="2200">
                <a:latin typeface="+mn-lt"/>
              </a:defRPr>
            </a:lvl1pPr>
            <a:lvl2pPr>
              <a:defRPr>
                <a:latin typeface="+mn-lt"/>
              </a:defRPr>
            </a:lvl2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2437103"/>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601569" y="2437103"/>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F8350450-D3AE-57FC-C3A3-F87827AB11EE}"/>
              </a:ext>
            </a:extLst>
          </p:cNvPr>
          <p:cNvSpPr>
            <a:spLocks noGrp="1"/>
          </p:cNvSpPr>
          <p:nvPr>
            <p:ph type="body" sz="quarter" idx="18" hasCustomPrompt="1"/>
          </p:nvPr>
        </p:nvSpPr>
        <p:spPr>
          <a:xfrm>
            <a:off x="4477370" y="350504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8A385860-0299-211D-B906-D5027B99E30F}"/>
              </a:ext>
            </a:extLst>
          </p:cNvPr>
          <p:cNvSpPr>
            <a:spLocks noGrp="1"/>
          </p:cNvSpPr>
          <p:nvPr>
            <p:ph type="body" sz="quarter" idx="19" hasCustomPrompt="1"/>
          </p:nvPr>
        </p:nvSpPr>
        <p:spPr>
          <a:xfrm>
            <a:off x="5607919" y="350504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13" name="Text Placeholder 3">
            <a:extLst>
              <a:ext uri="{FF2B5EF4-FFF2-40B4-BE49-F238E27FC236}">
                <a16:creationId xmlns:a16="http://schemas.microsoft.com/office/drawing/2014/main" id="{C54CE193-DE98-4F2F-6B77-D27FEE536D83}"/>
              </a:ext>
            </a:extLst>
          </p:cNvPr>
          <p:cNvSpPr>
            <a:spLocks noGrp="1"/>
          </p:cNvSpPr>
          <p:nvPr>
            <p:ph type="body" sz="quarter" idx="20" hasCustomPrompt="1"/>
          </p:nvPr>
        </p:nvSpPr>
        <p:spPr>
          <a:xfrm>
            <a:off x="4483720" y="45729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4" name="Text Placeholder 3">
            <a:extLst>
              <a:ext uri="{FF2B5EF4-FFF2-40B4-BE49-F238E27FC236}">
                <a16:creationId xmlns:a16="http://schemas.microsoft.com/office/drawing/2014/main" id="{3B915440-D842-4BC0-4270-32CA0D5643AD}"/>
              </a:ext>
            </a:extLst>
          </p:cNvPr>
          <p:cNvSpPr>
            <a:spLocks noGrp="1"/>
          </p:cNvSpPr>
          <p:nvPr>
            <p:ph type="body" sz="quarter" idx="21" hasCustomPrompt="1"/>
          </p:nvPr>
        </p:nvSpPr>
        <p:spPr>
          <a:xfrm>
            <a:off x="5614269" y="45729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4" name="Footer Placeholder 3">
            <a:extLst>
              <a:ext uri="{FF2B5EF4-FFF2-40B4-BE49-F238E27FC236}">
                <a16:creationId xmlns:a16="http://schemas.microsoft.com/office/drawing/2014/main" id="{15A253EA-C5B5-B627-3F7D-95B60E4D758C}"/>
              </a:ext>
            </a:extLst>
          </p:cNvPr>
          <p:cNvSpPr>
            <a:spLocks noGrp="1"/>
          </p:cNvSpPr>
          <p:nvPr>
            <p:ph type="ftr" sz="quarter" idx="22"/>
          </p:nvPr>
        </p:nvSpPr>
        <p:spPr/>
        <p:txBody>
          <a:bodyPr/>
          <a:lstStyle/>
          <a:p>
            <a:r>
              <a:t>Synopsys Confidential Information</a:t>
            </a:r>
          </a:p>
        </p:txBody>
      </p:sp>
    </p:spTree>
    <p:extLst>
      <p:ext uri="{BB962C8B-B14F-4D97-AF65-F5344CB8AC3E}">
        <p14:creationId xmlns:p14="http://schemas.microsoft.com/office/powerpoint/2010/main" val="167792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F58-E209-5FEF-E8E9-D3D3D9A9EE31}"/>
              </a:ext>
            </a:extLst>
          </p:cNvPr>
          <p:cNvSpPr>
            <a:spLocks noGrp="1"/>
          </p:cNvSpPr>
          <p:nvPr>
            <p:ph type="title" hasCustomPrompt="1"/>
          </p:nvPr>
        </p:nvSpPr>
        <p:spPr>
          <a:xfrm>
            <a:off x="527050" y="2147504"/>
            <a:ext cx="3235203" cy="2562992"/>
          </a:xfrm>
        </p:spPr>
        <p:txBody>
          <a:bodyPr anchor="ctr"/>
          <a:lstStyle>
            <a:lvl1pPr>
              <a:defRPr>
                <a:solidFill>
                  <a:schemeClr val="accent1"/>
                </a:solidFill>
              </a:defRPr>
            </a:lvl1pPr>
          </a:lstStyle>
          <a:p>
            <a:r>
              <a:t>Click to Add a Slide Title</a:t>
            </a:r>
          </a:p>
        </p:txBody>
      </p:sp>
      <p:sp>
        <p:nvSpPr>
          <p:cNvPr id="5" name="Text Placeholder 3">
            <a:extLst>
              <a:ext uri="{FF2B5EF4-FFF2-40B4-BE49-F238E27FC236}">
                <a16:creationId xmlns:a16="http://schemas.microsoft.com/office/drawing/2014/main" id="{C7654B9B-D46A-BDFE-B4DA-B7A0A4502AE5}"/>
              </a:ext>
            </a:extLst>
          </p:cNvPr>
          <p:cNvSpPr>
            <a:spLocks noGrp="1"/>
          </p:cNvSpPr>
          <p:nvPr>
            <p:ph type="body" sz="quarter" idx="11" hasCustomPrompt="1"/>
          </p:nvPr>
        </p:nvSpPr>
        <p:spPr>
          <a:xfrm>
            <a:off x="4471020" y="831001"/>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4" name="Text Placeholder 3">
            <a:extLst>
              <a:ext uri="{FF2B5EF4-FFF2-40B4-BE49-F238E27FC236}">
                <a16:creationId xmlns:a16="http://schemas.microsoft.com/office/drawing/2014/main" id="{764B8B52-527E-6959-71FB-E5E0E8D019F8}"/>
              </a:ext>
            </a:extLst>
          </p:cNvPr>
          <p:cNvSpPr>
            <a:spLocks noGrp="1"/>
          </p:cNvSpPr>
          <p:nvPr>
            <p:ph type="body" sz="quarter" idx="10" hasCustomPrompt="1"/>
          </p:nvPr>
        </p:nvSpPr>
        <p:spPr>
          <a:xfrm>
            <a:off x="5606333" y="831001"/>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6" name="Text Placeholder 3">
            <a:extLst>
              <a:ext uri="{FF2B5EF4-FFF2-40B4-BE49-F238E27FC236}">
                <a16:creationId xmlns:a16="http://schemas.microsoft.com/office/drawing/2014/main" id="{19D1BFA1-79E9-DDFF-C674-9E7C277CA2BF}"/>
              </a:ext>
            </a:extLst>
          </p:cNvPr>
          <p:cNvSpPr>
            <a:spLocks noGrp="1"/>
          </p:cNvSpPr>
          <p:nvPr>
            <p:ph type="body" sz="quarter" idx="12" hasCustomPrompt="1"/>
          </p:nvPr>
        </p:nvSpPr>
        <p:spPr>
          <a:xfrm>
            <a:off x="4471020" y="1896920"/>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9" name="Text Placeholder 3">
            <a:extLst>
              <a:ext uri="{FF2B5EF4-FFF2-40B4-BE49-F238E27FC236}">
                <a16:creationId xmlns:a16="http://schemas.microsoft.com/office/drawing/2014/main" id="{6C674B29-F6C7-55AD-7BEB-C0BB00965FEB}"/>
              </a:ext>
            </a:extLst>
          </p:cNvPr>
          <p:cNvSpPr>
            <a:spLocks noGrp="1"/>
          </p:cNvSpPr>
          <p:nvPr>
            <p:ph type="body" sz="quarter" idx="15" hasCustomPrompt="1"/>
          </p:nvPr>
        </p:nvSpPr>
        <p:spPr>
          <a:xfrm>
            <a:off x="5601569" y="1896920"/>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7" name="Text Placeholder 3">
            <a:extLst>
              <a:ext uri="{FF2B5EF4-FFF2-40B4-BE49-F238E27FC236}">
                <a16:creationId xmlns:a16="http://schemas.microsoft.com/office/drawing/2014/main" id="{5F3DFB56-98C1-31B7-2D38-3408BBA7D0D7}"/>
              </a:ext>
            </a:extLst>
          </p:cNvPr>
          <p:cNvSpPr>
            <a:spLocks noGrp="1"/>
          </p:cNvSpPr>
          <p:nvPr>
            <p:ph type="body" sz="quarter" idx="13" hasCustomPrompt="1"/>
          </p:nvPr>
        </p:nvSpPr>
        <p:spPr>
          <a:xfrm>
            <a:off x="4471020" y="296283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0" name="Text Placeholder 3">
            <a:extLst>
              <a:ext uri="{FF2B5EF4-FFF2-40B4-BE49-F238E27FC236}">
                <a16:creationId xmlns:a16="http://schemas.microsoft.com/office/drawing/2014/main" id="{58AD7E9F-DF30-0740-7BD5-29B977553F52}"/>
              </a:ext>
            </a:extLst>
          </p:cNvPr>
          <p:cNvSpPr>
            <a:spLocks noGrp="1"/>
          </p:cNvSpPr>
          <p:nvPr>
            <p:ph type="body" sz="quarter" idx="16" hasCustomPrompt="1"/>
          </p:nvPr>
        </p:nvSpPr>
        <p:spPr>
          <a:xfrm>
            <a:off x="5596805" y="296283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8" name="Text Placeholder 3">
            <a:extLst>
              <a:ext uri="{FF2B5EF4-FFF2-40B4-BE49-F238E27FC236}">
                <a16:creationId xmlns:a16="http://schemas.microsoft.com/office/drawing/2014/main" id="{9959B82D-C620-5525-25B5-5A7024E5E62E}"/>
              </a:ext>
            </a:extLst>
          </p:cNvPr>
          <p:cNvSpPr>
            <a:spLocks noGrp="1"/>
          </p:cNvSpPr>
          <p:nvPr>
            <p:ph type="body" sz="quarter" idx="14" hasCustomPrompt="1"/>
          </p:nvPr>
        </p:nvSpPr>
        <p:spPr>
          <a:xfrm>
            <a:off x="4471020" y="4028758"/>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1" name="Text Placeholder 3">
            <a:extLst>
              <a:ext uri="{FF2B5EF4-FFF2-40B4-BE49-F238E27FC236}">
                <a16:creationId xmlns:a16="http://schemas.microsoft.com/office/drawing/2014/main" id="{6BDC6F00-369D-5A46-0847-D083046FCF0D}"/>
              </a:ext>
            </a:extLst>
          </p:cNvPr>
          <p:cNvSpPr>
            <a:spLocks noGrp="1"/>
          </p:cNvSpPr>
          <p:nvPr>
            <p:ph type="body" sz="quarter" idx="17" hasCustomPrompt="1"/>
          </p:nvPr>
        </p:nvSpPr>
        <p:spPr>
          <a:xfrm>
            <a:off x="5592041" y="4028758"/>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3" name="Text Placeholder 3">
            <a:extLst>
              <a:ext uri="{FF2B5EF4-FFF2-40B4-BE49-F238E27FC236}">
                <a16:creationId xmlns:a16="http://schemas.microsoft.com/office/drawing/2014/main" id="{D0526F5B-BB09-D2A4-8271-0AE3A67B3BF5}"/>
              </a:ext>
            </a:extLst>
          </p:cNvPr>
          <p:cNvSpPr>
            <a:spLocks noGrp="1"/>
          </p:cNvSpPr>
          <p:nvPr>
            <p:ph type="body" sz="quarter" idx="18" hasCustomPrompt="1"/>
          </p:nvPr>
        </p:nvSpPr>
        <p:spPr>
          <a:xfrm>
            <a:off x="4471020" y="5094679"/>
            <a:ext cx="944814" cy="923928"/>
          </a:xfrm>
        </p:spPr>
        <p:txBody>
          <a:bodyPr anchor="ctr"/>
          <a:lstStyle>
            <a:lvl1pPr marL="0" algn="ctr">
              <a:spcBef>
                <a:spcPts val="0"/>
              </a:spcBef>
              <a:buNone/>
              <a:defRPr sz="4000">
                <a:latin typeface="+mj-lt"/>
              </a:defRPr>
            </a:lvl1pPr>
            <a:lvl2pPr marL="0" indent="0" algn="ctr">
              <a:spcBef>
                <a:spcPts val="0"/>
              </a:spcBef>
              <a:buNone/>
              <a:defRPr sz="4000"/>
            </a:lvl2pPr>
            <a:lvl3pPr marL="0" indent="0" algn="ctr">
              <a:spcBef>
                <a:spcPts val="0"/>
              </a:spcBef>
              <a:buNone/>
              <a:defRPr sz="4000"/>
            </a:lvl3pPr>
            <a:lvl4pPr marL="0" indent="0" algn="ctr">
              <a:spcBef>
                <a:spcPts val="0"/>
              </a:spcBef>
              <a:buNone/>
              <a:defRPr sz="4000"/>
            </a:lvl4pPr>
            <a:lvl5pPr marL="0" indent="0" algn="ctr">
              <a:spcBef>
                <a:spcPts val="0"/>
              </a:spcBef>
              <a:buNone/>
              <a:defRPr sz="4000"/>
            </a:lvl5pPr>
            <a:lvl6pPr marL="0" indent="0" algn="ctr">
              <a:spcBef>
                <a:spcPts val="0"/>
              </a:spcBef>
              <a:buNone/>
              <a:defRPr sz="4000"/>
            </a:lvl6pPr>
            <a:lvl7pPr marL="0" indent="0" algn="ctr">
              <a:spcBef>
                <a:spcPts val="0"/>
              </a:spcBef>
              <a:buNone/>
              <a:defRPr sz="4000"/>
            </a:lvl7pPr>
            <a:lvl8pPr marL="0" indent="0" algn="ctr">
              <a:spcBef>
                <a:spcPts val="0"/>
              </a:spcBef>
              <a:buNone/>
              <a:defRPr sz="4000"/>
            </a:lvl8pPr>
            <a:lvl9pPr marL="0" indent="0" algn="ctr">
              <a:spcBef>
                <a:spcPts val="0"/>
              </a:spcBef>
              <a:buNone/>
              <a:defRPr sz="4000"/>
            </a:lvl9pPr>
          </a:lstStyle>
          <a:p>
            <a:pPr lvl="0"/>
            <a:r>
              <a:t>#</a:t>
            </a:r>
          </a:p>
        </p:txBody>
      </p:sp>
      <p:sp>
        <p:nvSpPr>
          <p:cNvPr id="12" name="Text Placeholder 3">
            <a:extLst>
              <a:ext uri="{FF2B5EF4-FFF2-40B4-BE49-F238E27FC236}">
                <a16:creationId xmlns:a16="http://schemas.microsoft.com/office/drawing/2014/main" id="{43B51BE7-121E-D6B8-C8F5-929EC9D8FABE}"/>
              </a:ext>
            </a:extLst>
          </p:cNvPr>
          <p:cNvSpPr>
            <a:spLocks noGrp="1"/>
          </p:cNvSpPr>
          <p:nvPr>
            <p:ph type="body" sz="quarter" idx="19" hasCustomPrompt="1"/>
          </p:nvPr>
        </p:nvSpPr>
        <p:spPr>
          <a:xfrm>
            <a:off x="5592041" y="5094679"/>
            <a:ext cx="6057031" cy="923928"/>
          </a:xfrm>
        </p:spPr>
        <p:txBody>
          <a:bodyPr tIns="45720" anchor="ctr"/>
          <a:lstStyle>
            <a:lvl1pPr marL="0" indent="0">
              <a:spcBef>
                <a:spcPts val="0"/>
              </a:spcBef>
              <a:buFont typeface="Arial" panose="020B0604020202020204" pitchFamily="34" charset="0"/>
              <a:buChar char="​"/>
              <a:defRPr sz="2200"/>
            </a:lvl1pPr>
            <a:lvl5pPr>
              <a:defRPr/>
            </a:lvl5pPr>
            <a:lvl6pPr>
              <a:defRPr/>
            </a:lvl6pPr>
            <a:lvl7pPr>
              <a:defRPr/>
            </a:lvl7pPr>
            <a:lvl8pPr>
              <a:defRPr/>
            </a:lvl8pPr>
          </a:lstStyle>
          <a:p>
            <a:pPr lvl="0"/>
            <a:r>
              <a:t>Add agenda item; delete unused placeholders and reposition</a:t>
            </a:r>
          </a:p>
          <a:p>
            <a:pPr lvl="1"/>
            <a:r>
              <a:t>Second level</a:t>
            </a:r>
          </a:p>
        </p:txBody>
      </p:sp>
      <p:sp>
        <p:nvSpPr>
          <p:cNvPr id="13" name="Footer Placeholder 12">
            <a:extLst>
              <a:ext uri="{FF2B5EF4-FFF2-40B4-BE49-F238E27FC236}">
                <a16:creationId xmlns:a16="http://schemas.microsoft.com/office/drawing/2014/main" id="{D8389201-6F7F-6372-C36E-21CBD9B64437}"/>
              </a:ext>
            </a:extLst>
          </p:cNvPr>
          <p:cNvSpPr>
            <a:spLocks noGrp="1"/>
          </p:cNvSpPr>
          <p:nvPr>
            <p:ph type="ftr" sz="quarter" idx="20"/>
          </p:nvPr>
        </p:nvSpPr>
        <p:spPr/>
        <p:txBody>
          <a:bodyPr/>
          <a:lstStyle/>
          <a:p>
            <a:r>
              <a:t>Synopsys Confidential Information</a:t>
            </a:r>
          </a:p>
        </p:txBody>
      </p:sp>
    </p:spTree>
    <p:extLst>
      <p:ext uri="{BB962C8B-B14F-4D97-AF65-F5344CB8AC3E}">
        <p14:creationId xmlns:p14="http://schemas.microsoft.com/office/powerpoint/2010/main" val="12579231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Copyright"/>
          <p:cNvSpPr txBox="1"/>
          <p:nvPr>
            <p:custDataLst>
              <p:tags r:id="rId33"/>
            </p:custDataLst>
          </p:nvPr>
        </p:nvSpPr>
        <p:spPr>
          <a:xfrm>
            <a:off x="10082807" y="6525890"/>
            <a:ext cx="1226107" cy="215444"/>
          </a:xfrm>
          <a:prstGeom prst="rect">
            <a:avLst/>
          </a:prstGeom>
          <a:noFill/>
        </p:spPr>
        <p:txBody>
          <a:bodyPr wrap="square" rtlCol="0" anchor="ctr">
            <a:noAutofit/>
          </a:bodyPr>
          <a:lstStyle/>
          <a:p>
            <a:pPr algn="r"/>
            <a:r>
              <a:rPr sz="800">
                <a:solidFill>
                  <a:srgbClr val="646E81"/>
                </a:solidFill>
              </a:rPr>
              <a:t>© 2023 Synopsys, Inc. </a:t>
            </a:r>
          </a:p>
        </p:txBody>
      </p:sp>
      <p:sp>
        <p:nvSpPr>
          <p:cNvPr id="9" name="Slide Number"/>
          <p:cNvSpPr txBox="1"/>
          <p:nvPr>
            <p:custDataLst>
              <p:tags r:id="rId34"/>
            </p:custDataLst>
          </p:nvPr>
        </p:nvSpPr>
        <p:spPr>
          <a:xfrm>
            <a:off x="11308913" y="6525890"/>
            <a:ext cx="374204" cy="215444"/>
          </a:xfrm>
          <a:prstGeom prst="rect">
            <a:avLst/>
          </a:prstGeom>
          <a:noFill/>
        </p:spPr>
        <p:txBody>
          <a:bodyPr wrap="square" lIns="0" tIns="0" rIns="0" bIns="0" rtlCol="0" anchor="ctr">
            <a:noAutofit/>
          </a:bodyPr>
          <a:lstStyle/>
          <a:p>
            <a:pPr algn="r"/>
            <a:fld id="{CAE2347F-76BC-4690-80B5-B24BA0EA7B0A}" type="slidenum">
              <a:rPr sz="800">
                <a:solidFill>
                  <a:srgbClr val="646E81"/>
                </a:solidFill>
              </a:rPr>
              <a:pPr algn="r"/>
              <a:t>‹#›</a:t>
            </a:fld>
            <a:endParaRPr sz="800">
              <a:solidFill>
                <a:srgbClr val="646E81"/>
              </a:solidFill>
            </a:endParaRPr>
          </a:p>
        </p:txBody>
      </p:sp>
      <p:sp>
        <p:nvSpPr>
          <p:cNvPr id="2" name="Title Placeholder 1"/>
          <p:cNvSpPr>
            <a:spLocks noGrp="1"/>
          </p:cNvSpPr>
          <p:nvPr>
            <p:ph type="title"/>
            <p:custDataLst>
              <p:tags r:id="rId35"/>
            </p:custDataLst>
          </p:nvPr>
        </p:nvSpPr>
        <p:spPr>
          <a:xfrm>
            <a:off x="533400" y="526477"/>
            <a:ext cx="11125202" cy="924090"/>
          </a:xfrm>
          <a:prstGeom prst="rect">
            <a:avLst/>
          </a:prstGeom>
        </p:spPr>
        <p:txBody>
          <a:bodyPr vert="horz" lIns="0" tIns="0" rIns="0" bIns="0" rtlCol="0" anchor="t">
            <a:noAutofit/>
          </a:bodyPr>
          <a:lstStyle/>
          <a:p>
            <a:r>
              <a:t>Click to Add a Slide Title</a:t>
            </a:r>
          </a:p>
        </p:txBody>
      </p:sp>
      <p:sp>
        <p:nvSpPr>
          <p:cNvPr id="3" name="Text Placeholder 2"/>
          <p:cNvSpPr>
            <a:spLocks noGrp="1"/>
          </p:cNvSpPr>
          <p:nvPr>
            <p:ph type="body" idx="1"/>
            <p:custDataLst>
              <p:tags r:id="rId36"/>
            </p:custDataLst>
          </p:nvPr>
        </p:nvSpPr>
        <p:spPr>
          <a:xfrm>
            <a:off x="533400" y="1704560"/>
            <a:ext cx="11125200" cy="4769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logo">
            <a:extLst>
              <a:ext uri="{FF2B5EF4-FFF2-40B4-BE49-F238E27FC236}">
                <a16:creationId xmlns:a16="http://schemas.microsoft.com/office/drawing/2014/main" id="{D5080172-A49F-D0CD-E6CE-B622F25667F8}"/>
              </a:ext>
            </a:extLst>
          </p:cNvPr>
          <p:cNvSpPr/>
          <p:nvPr/>
        </p:nvSpPr>
        <p:spPr>
          <a:xfrm>
            <a:off x="524212" y="6595928"/>
            <a:ext cx="629605" cy="137013"/>
          </a:xfrm>
          <a:custGeom>
            <a:avLst/>
            <a:gdLst>
              <a:gd name="connsiteX0" fmla="*/ 183261 w 2631852"/>
              <a:gd name="connsiteY0" fmla="*/ 66961 h 572738"/>
              <a:gd name="connsiteX1" fmla="*/ 135541 w 2631852"/>
              <a:gd name="connsiteY1" fmla="*/ 36195 h 572738"/>
              <a:gd name="connsiteX2" fmla="*/ 87820 w 2631852"/>
              <a:gd name="connsiteY2" fmla="*/ 66961 h 572738"/>
              <a:gd name="connsiteX3" fmla="*/ 87820 w 2631852"/>
              <a:gd name="connsiteY3" fmla="*/ 114681 h 572738"/>
              <a:gd name="connsiteX4" fmla="*/ 106680 w 2631852"/>
              <a:gd name="connsiteY4" fmla="*/ 155543 h 572738"/>
              <a:gd name="connsiteX5" fmla="*/ 238506 w 2631852"/>
              <a:gd name="connsiteY5" fmla="*/ 268510 h 572738"/>
              <a:gd name="connsiteX6" fmla="*/ 268605 w 2631852"/>
              <a:gd name="connsiteY6" fmla="*/ 323755 h 572738"/>
              <a:gd name="connsiteX7" fmla="*/ 268605 w 2631852"/>
              <a:gd name="connsiteY7" fmla="*/ 395287 h 572738"/>
              <a:gd name="connsiteX8" fmla="*/ 135541 w 2631852"/>
              <a:gd name="connsiteY8" fmla="*/ 461772 h 572738"/>
              <a:gd name="connsiteX9" fmla="*/ 0 w 2631852"/>
              <a:gd name="connsiteY9" fmla="*/ 395287 h 572738"/>
              <a:gd name="connsiteX10" fmla="*/ 0 w 2631852"/>
              <a:gd name="connsiteY10" fmla="*/ 333089 h 572738"/>
              <a:gd name="connsiteX11" fmla="*/ 82868 w 2631852"/>
              <a:gd name="connsiteY11" fmla="*/ 333089 h 572738"/>
              <a:gd name="connsiteX12" fmla="*/ 82868 w 2631852"/>
              <a:gd name="connsiteY12" fmla="*/ 392716 h 572738"/>
              <a:gd name="connsiteX13" fmla="*/ 135541 w 2631852"/>
              <a:gd name="connsiteY13" fmla="*/ 426625 h 572738"/>
              <a:gd name="connsiteX14" fmla="*/ 185738 w 2631852"/>
              <a:gd name="connsiteY14" fmla="*/ 392716 h 572738"/>
              <a:gd name="connsiteX15" fmla="*/ 185738 w 2631852"/>
              <a:gd name="connsiteY15" fmla="*/ 329375 h 572738"/>
              <a:gd name="connsiteX16" fmla="*/ 161925 w 2631852"/>
              <a:gd name="connsiteY16" fmla="*/ 286036 h 572738"/>
              <a:gd name="connsiteX17" fmla="*/ 40100 w 2631852"/>
              <a:gd name="connsiteY17" fmla="*/ 179927 h 572738"/>
              <a:gd name="connsiteX18" fmla="*/ 4953 w 2631852"/>
              <a:gd name="connsiteY18" fmla="*/ 122206 h 572738"/>
              <a:gd name="connsiteX19" fmla="*/ 4953 w 2631852"/>
              <a:gd name="connsiteY19" fmla="*/ 67627 h 572738"/>
              <a:gd name="connsiteX20" fmla="*/ 135541 w 2631852"/>
              <a:gd name="connsiteY20" fmla="*/ 1048 h 572738"/>
              <a:gd name="connsiteX21" fmla="*/ 266129 w 2631852"/>
              <a:gd name="connsiteY21" fmla="*/ 64484 h 572738"/>
              <a:gd name="connsiteX22" fmla="*/ 266129 w 2631852"/>
              <a:gd name="connsiteY22" fmla="*/ 122206 h 572738"/>
              <a:gd name="connsiteX23" fmla="*/ 183261 w 2631852"/>
              <a:gd name="connsiteY23" fmla="*/ 122206 h 572738"/>
              <a:gd name="connsiteX24" fmla="*/ 183261 w 2631852"/>
              <a:gd name="connsiteY24" fmla="*/ 66961 h 572738"/>
              <a:gd name="connsiteX25" fmla="*/ 982218 w 2631852"/>
              <a:gd name="connsiteY25" fmla="*/ 76581 h 572738"/>
              <a:gd name="connsiteX26" fmla="*/ 1127855 w 2631852"/>
              <a:gd name="connsiteY26" fmla="*/ 0 h 572738"/>
              <a:gd name="connsiteX27" fmla="*/ 1273493 w 2631852"/>
              <a:gd name="connsiteY27" fmla="*/ 76581 h 572738"/>
              <a:gd name="connsiteX28" fmla="*/ 1273493 w 2631852"/>
              <a:gd name="connsiteY28" fmla="*/ 384143 h 572738"/>
              <a:gd name="connsiteX29" fmla="*/ 1127855 w 2631852"/>
              <a:gd name="connsiteY29" fmla="*/ 460724 h 572738"/>
              <a:gd name="connsiteX30" fmla="*/ 982218 w 2631852"/>
              <a:gd name="connsiteY30" fmla="*/ 384143 h 572738"/>
              <a:gd name="connsiteX31" fmla="*/ 982218 w 2631852"/>
              <a:gd name="connsiteY31" fmla="*/ 76581 h 572738"/>
              <a:gd name="connsiteX32" fmla="*/ 1065086 w 2631852"/>
              <a:gd name="connsiteY32" fmla="*/ 382905 h 572738"/>
              <a:gd name="connsiteX33" fmla="*/ 1127855 w 2631852"/>
              <a:gd name="connsiteY33" fmla="*/ 425577 h 572738"/>
              <a:gd name="connsiteX34" fmla="*/ 1190625 w 2631852"/>
              <a:gd name="connsiteY34" fmla="*/ 382905 h 572738"/>
              <a:gd name="connsiteX35" fmla="*/ 1190625 w 2631852"/>
              <a:gd name="connsiteY35" fmla="*/ 77914 h 572738"/>
              <a:gd name="connsiteX36" fmla="*/ 1127855 w 2631852"/>
              <a:gd name="connsiteY36" fmla="*/ 35242 h 572738"/>
              <a:gd name="connsiteX37" fmla="*/ 1065086 w 2631852"/>
              <a:gd name="connsiteY37" fmla="*/ 77914 h 572738"/>
              <a:gd name="connsiteX38" fmla="*/ 1065086 w 2631852"/>
              <a:gd name="connsiteY38" fmla="*/ 382905 h 572738"/>
              <a:gd name="connsiteX39" fmla="*/ 1319212 w 2631852"/>
              <a:gd name="connsiteY39" fmla="*/ 3810 h 572738"/>
              <a:gd name="connsiteX40" fmla="*/ 1451039 w 2631852"/>
              <a:gd name="connsiteY40" fmla="*/ 3810 h 572738"/>
              <a:gd name="connsiteX41" fmla="*/ 1589151 w 2631852"/>
              <a:gd name="connsiteY41" fmla="*/ 72866 h 572738"/>
              <a:gd name="connsiteX42" fmla="*/ 1589151 w 2631852"/>
              <a:gd name="connsiteY42" fmla="*/ 183928 h 572738"/>
              <a:gd name="connsiteX43" fmla="*/ 1451134 w 2631852"/>
              <a:gd name="connsiteY43" fmla="*/ 252984 h 572738"/>
              <a:gd name="connsiteX44" fmla="*/ 1402175 w 2631852"/>
              <a:gd name="connsiteY44" fmla="*/ 252984 h 572738"/>
              <a:gd name="connsiteX45" fmla="*/ 1402175 w 2631852"/>
              <a:gd name="connsiteY45" fmla="*/ 457010 h 572738"/>
              <a:gd name="connsiteX46" fmla="*/ 1319308 w 2631852"/>
              <a:gd name="connsiteY46" fmla="*/ 457010 h 572738"/>
              <a:gd name="connsiteX47" fmla="*/ 1319308 w 2631852"/>
              <a:gd name="connsiteY47" fmla="*/ 3810 h 572738"/>
              <a:gd name="connsiteX48" fmla="*/ 1442276 w 2631852"/>
              <a:gd name="connsiteY48" fmla="*/ 217837 h 572738"/>
              <a:gd name="connsiteX49" fmla="*/ 1506283 w 2631852"/>
              <a:gd name="connsiteY49" fmla="*/ 189548 h 572738"/>
              <a:gd name="connsiteX50" fmla="*/ 1506283 w 2631852"/>
              <a:gd name="connsiteY50" fmla="*/ 67151 h 572738"/>
              <a:gd name="connsiteX51" fmla="*/ 1442276 w 2631852"/>
              <a:gd name="connsiteY51" fmla="*/ 38862 h 572738"/>
              <a:gd name="connsiteX52" fmla="*/ 1402080 w 2631852"/>
              <a:gd name="connsiteY52" fmla="*/ 38862 h 572738"/>
              <a:gd name="connsiteX53" fmla="*/ 1402080 w 2631852"/>
              <a:gd name="connsiteY53" fmla="*/ 217837 h 572738"/>
              <a:gd name="connsiteX54" fmla="*/ 1442276 w 2631852"/>
              <a:gd name="connsiteY54" fmla="*/ 217837 h 572738"/>
              <a:gd name="connsiteX55" fmla="*/ 1796034 w 2631852"/>
              <a:gd name="connsiteY55" fmla="*/ 65913 h 572738"/>
              <a:gd name="connsiteX56" fmla="*/ 1748409 w 2631852"/>
              <a:gd name="connsiteY56" fmla="*/ 35147 h 572738"/>
              <a:gd name="connsiteX57" fmla="*/ 1700594 w 2631852"/>
              <a:gd name="connsiteY57" fmla="*/ 65913 h 572738"/>
              <a:gd name="connsiteX58" fmla="*/ 1700594 w 2631852"/>
              <a:gd name="connsiteY58" fmla="*/ 113633 h 572738"/>
              <a:gd name="connsiteX59" fmla="*/ 1719453 w 2631852"/>
              <a:gd name="connsiteY59" fmla="*/ 154400 h 572738"/>
              <a:gd name="connsiteX60" fmla="*/ 1851279 w 2631852"/>
              <a:gd name="connsiteY60" fmla="*/ 267367 h 572738"/>
              <a:gd name="connsiteX61" fmla="*/ 1881378 w 2631852"/>
              <a:gd name="connsiteY61" fmla="*/ 322612 h 572738"/>
              <a:gd name="connsiteX62" fmla="*/ 1881378 w 2631852"/>
              <a:gd name="connsiteY62" fmla="*/ 394145 h 572738"/>
              <a:gd name="connsiteX63" fmla="*/ 1748314 w 2631852"/>
              <a:gd name="connsiteY63" fmla="*/ 460629 h 572738"/>
              <a:gd name="connsiteX64" fmla="*/ 1612678 w 2631852"/>
              <a:gd name="connsiteY64" fmla="*/ 394049 h 572738"/>
              <a:gd name="connsiteX65" fmla="*/ 1612678 w 2631852"/>
              <a:gd name="connsiteY65" fmla="*/ 331946 h 572738"/>
              <a:gd name="connsiteX66" fmla="*/ 1695545 w 2631852"/>
              <a:gd name="connsiteY66" fmla="*/ 331946 h 572738"/>
              <a:gd name="connsiteX67" fmla="*/ 1695545 w 2631852"/>
              <a:gd name="connsiteY67" fmla="*/ 391573 h 572738"/>
              <a:gd name="connsiteX68" fmla="*/ 1748314 w 2631852"/>
              <a:gd name="connsiteY68" fmla="*/ 425482 h 572738"/>
              <a:gd name="connsiteX69" fmla="*/ 1798511 w 2631852"/>
              <a:gd name="connsiteY69" fmla="*/ 391573 h 572738"/>
              <a:gd name="connsiteX70" fmla="*/ 1798511 w 2631852"/>
              <a:gd name="connsiteY70" fmla="*/ 328327 h 572738"/>
              <a:gd name="connsiteX71" fmla="*/ 1774698 w 2631852"/>
              <a:gd name="connsiteY71" fmla="*/ 284988 h 572738"/>
              <a:gd name="connsiteX72" fmla="*/ 1652969 w 2631852"/>
              <a:gd name="connsiteY72" fmla="*/ 178880 h 572738"/>
              <a:gd name="connsiteX73" fmla="*/ 1617821 w 2631852"/>
              <a:gd name="connsiteY73" fmla="*/ 121158 h 572738"/>
              <a:gd name="connsiteX74" fmla="*/ 1617821 w 2631852"/>
              <a:gd name="connsiteY74" fmla="*/ 66484 h 572738"/>
              <a:gd name="connsiteX75" fmla="*/ 1748409 w 2631852"/>
              <a:gd name="connsiteY75" fmla="*/ 0 h 572738"/>
              <a:gd name="connsiteX76" fmla="*/ 1878902 w 2631852"/>
              <a:gd name="connsiteY76" fmla="*/ 63437 h 572738"/>
              <a:gd name="connsiteX77" fmla="*/ 1878902 w 2631852"/>
              <a:gd name="connsiteY77" fmla="*/ 121158 h 572738"/>
              <a:gd name="connsiteX78" fmla="*/ 1796034 w 2631852"/>
              <a:gd name="connsiteY78" fmla="*/ 121158 h 572738"/>
              <a:gd name="connsiteX79" fmla="*/ 1796034 w 2631852"/>
              <a:gd name="connsiteY79" fmla="*/ 65913 h 572738"/>
              <a:gd name="connsiteX80" fmla="*/ 2407444 w 2631852"/>
              <a:gd name="connsiteY80" fmla="*/ 65913 h 572738"/>
              <a:gd name="connsiteX81" fmla="*/ 2359724 w 2631852"/>
              <a:gd name="connsiteY81" fmla="*/ 35147 h 572738"/>
              <a:gd name="connsiteX82" fmla="*/ 2312003 w 2631852"/>
              <a:gd name="connsiteY82" fmla="*/ 65913 h 572738"/>
              <a:gd name="connsiteX83" fmla="*/ 2312003 w 2631852"/>
              <a:gd name="connsiteY83" fmla="*/ 113633 h 572738"/>
              <a:gd name="connsiteX84" fmla="*/ 2330863 w 2631852"/>
              <a:gd name="connsiteY84" fmla="*/ 154400 h 572738"/>
              <a:gd name="connsiteX85" fmla="*/ 2462689 w 2631852"/>
              <a:gd name="connsiteY85" fmla="*/ 267367 h 572738"/>
              <a:gd name="connsiteX86" fmla="*/ 2492788 w 2631852"/>
              <a:gd name="connsiteY86" fmla="*/ 322612 h 572738"/>
              <a:gd name="connsiteX87" fmla="*/ 2492788 w 2631852"/>
              <a:gd name="connsiteY87" fmla="*/ 394145 h 572738"/>
              <a:gd name="connsiteX88" fmla="*/ 2359724 w 2631852"/>
              <a:gd name="connsiteY88" fmla="*/ 460629 h 572738"/>
              <a:gd name="connsiteX89" fmla="*/ 2224088 w 2631852"/>
              <a:gd name="connsiteY89" fmla="*/ 394145 h 572738"/>
              <a:gd name="connsiteX90" fmla="*/ 2224088 w 2631852"/>
              <a:gd name="connsiteY90" fmla="*/ 332042 h 572738"/>
              <a:gd name="connsiteX91" fmla="*/ 2306955 w 2631852"/>
              <a:gd name="connsiteY91" fmla="*/ 332042 h 572738"/>
              <a:gd name="connsiteX92" fmla="*/ 2306955 w 2631852"/>
              <a:gd name="connsiteY92" fmla="*/ 391668 h 572738"/>
              <a:gd name="connsiteX93" fmla="*/ 2359724 w 2631852"/>
              <a:gd name="connsiteY93" fmla="*/ 425577 h 572738"/>
              <a:gd name="connsiteX94" fmla="*/ 2409920 w 2631852"/>
              <a:gd name="connsiteY94" fmla="*/ 391668 h 572738"/>
              <a:gd name="connsiteX95" fmla="*/ 2409920 w 2631852"/>
              <a:gd name="connsiteY95" fmla="*/ 328327 h 572738"/>
              <a:gd name="connsiteX96" fmla="*/ 2386013 w 2631852"/>
              <a:gd name="connsiteY96" fmla="*/ 284988 h 572738"/>
              <a:gd name="connsiteX97" fmla="*/ 2264283 w 2631852"/>
              <a:gd name="connsiteY97" fmla="*/ 178880 h 572738"/>
              <a:gd name="connsiteX98" fmla="*/ 2229136 w 2631852"/>
              <a:gd name="connsiteY98" fmla="*/ 121158 h 572738"/>
              <a:gd name="connsiteX99" fmla="*/ 2229136 w 2631852"/>
              <a:gd name="connsiteY99" fmla="*/ 66484 h 572738"/>
              <a:gd name="connsiteX100" fmla="*/ 2359724 w 2631852"/>
              <a:gd name="connsiteY100" fmla="*/ 0 h 572738"/>
              <a:gd name="connsiteX101" fmla="*/ 2490216 w 2631852"/>
              <a:gd name="connsiteY101" fmla="*/ 63437 h 572738"/>
              <a:gd name="connsiteX102" fmla="*/ 2490216 w 2631852"/>
              <a:gd name="connsiteY102" fmla="*/ 121158 h 572738"/>
              <a:gd name="connsiteX103" fmla="*/ 2407444 w 2631852"/>
              <a:gd name="connsiteY103" fmla="*/ 121158 h 572738"/>
              <a:gd name="connsiteX104" fmla="*/ 2407444 w 2631852"/>
              <a:gd name="connsiteY104" fmla="*/ 65913 h 572738"/>
              <a:gd name="connsiteX105" fmla="*/ 343376 w 2631852"/>
              <a:gd name="connsiteY105" fmla="*/ 572738 h 572738"/>
              <a:gd name="connsiteX106" fmla="*/ 426339 w 2631852"/>
              <a:gd name="connsiteY106" fmla="*/ 572738 h 572738"/>
              <a:gd name="connsiteX107" fmla="*/ 607886 w 2631852"/>
              <a:gd name="connsiteY107" fmla="*/ 3810 h 572738"/>
              <a:gd name="connsiteX108" fmla="*/ 524923 w 2631852"/>
              <a:gd name="connsiteY108" fmla="*/ 3810 h 572738"/>
              <a:gd name="connsiteX109" fmla="*/ 343376 w 2631852"/>
              <a:gd name="connsiteY109" fmla="*/ 572738 h 572738"/>
              <a:gd name="connsiteX110" fmla="*/ 435578 w 2631852"/>
              <a:gd name="connsiteY110" fmla="*/ 226981 h 572738"/>
              <a:gd name="connsiteX111" fmla="*/ 364807 w 2631852"/>
              <a:gd name="connsiteY111" fmla="*/ 4858 h 572738"/>
              <a:gd name="connsiteX112" fmla="*/ 281845 w 2631852"/>
              <a:gd name="connsiteY112" fmla="*/ 4858 h 572738"/>
              <a:gd name="connsiteX113" fmla="*/ 394049 w 2631852"/>
              <a:gd name="connsiteY113" fmla="*/ 357283 h 572738"/>
              <a:gd name="connsiteX114" fmla="*/ 435578 w 2631852"/>
              <a:gd name="connsiteY114" fmla="*/ 226981 h 572738"/>
              <a:gd name="connsiteX115" fmla="*/ 1955292 w 2631852"/>
              <a:gd name="connsiteY115" fmla="*/ 572738 h 572738"/>
              <a:gd name="connsiteX116" fmla="*/ 2038255 w 2631852"/>
              <a:gd name="connsiteY116" fmla="*/ 572738 h 572738"/>
              <a:gd name="connsiteX117" fmla="*/ 2219801 w 2631852"/>
              <a:gd name="connsiteY117" fmla="*/ 3715 h 572738"/>
              <a:gd name="connsiteX118" fmla="*/ 2136839 w 2631852"/>
              <a:gd name="connsiteY118" fmla="*/ 3715 h 572738"/>
              <a:gd name="connsiteX119" fmla="*/ 1955292 w 2631852"/>
              <a:gd name="connsiteY119" fmla="*/ 572738 h 572738"/>
              <a:gd name="connsiteX120" fmla="*/ 2047875 w 2631852"/>
              <a:gd name="connsiteY120" fmla="*/ 225933 h 572738"/>
              <a:gd name="connsiteX121" fmla="*/ 1977104 w 2631852"/>
              <a:gd name="connsiteY121" fmla="*/ 3810 h 572738"/>
              <a:gd name="connsiteX122" fmla="*/ 1894141 w 2631852"/>
              <a:gd name="connsiteY122" fmla="*/ 3810 h 572738"/>
              <a:gd name="connsiteX123" fmla="*/ 2006346 w 2631852"/>
              <a:gd name="connsiteY123" fmla="*/ 356235 h 572738"/>
              <a:gd name="connsiteX124" fmla="*/ 2047875 w 2631852"/>
              <a:gd name="connsiteY124" fmla="*/ 225933 h 572738"/>
              <a:gd name="connsiteX125" fmla="*/ 931164 w 2631852"/>
              <a:gd name="connsiteY125" fmla="*/ 457010 h 572738"/>
              <a:gd name="connsiteX126" fmla="*/ 931545 w 2631852"/>
              <a:gd name="connsiteY126" fmla="*/ 457010 h 572738"/>
              <a:gd name="connsiteX127" fmla="*/ 931545 w 2631852"/>
              <a:gd name="connsiteY127" fmla="*/ 72962 h 572738"/>
              <a:gd name="connsiteX128" fmla="*/ 793528 w 2631852"/>
              <a:gd name="connsiteY128" fmla="*/ 3905 h 572738"/>
              <a:gd name="connsiteX129" fmla="*/ 633698 w 2631852"/>
              <a:gd name="connsiteY129" fmla="*/ 3905 h 572738"/>
              <a:gd name="connsiteX130" fmla="*/ 633698 w 2631852"/>
              <a:gd name="connsiteY130" fmla="*/ 457105 h 572738"/>
              <a:gd name="connsiteX131" fmla="*/ 716471 w 2631852"/>
              <a:gd name="connsiteY131" fmla="*/ 457105 h 572738"/>
              <a:gd name="connsiteX132" fmla="*/ 716566 w 2631852"/>
              <a:gd name="connsiteY132" fmla="*/ 457010 h 572738"/>
              <a:gd name="connsiteX133" fmla="*/ 716566 w 2631852"/>
              <a:gd name="connsiteY133" fmla="*/ 39052 h 572738"/>
              <a:gd name="connsiteX134" fmla="*/ 784670 w 2631852"/>
              <a:gd name="connsiteY134" fmla="*/ 39052 h 572738"/>
              <a:gd name="connsiteX135" fmla="*/ 848678 w 2631852"/>
              <a:gd name="connsiteY135" fmla="*/ 67342 h 572738"/>
              <a:gd name="connsiteX136" fmla="*/ 848678 w 2631852"/>
              <a:gd name="connsiteY136" fmla="*/ 457010 h 572738"/>
              <a:gd name="connsiteX137" fmla="*/ 931164 w 2631852"/>
              <a:gd name="connsiteY137" fmla="*/ 457010 h 572738"/>
              <a:gd name="connsiteX138" fmla="*/ 2524982 w 2631852"/>
              <a:gd name="connsiteY138" fmla="*/ 59722 h 572738"/>
              <a:gd name="connsiteX139" fmla="*/ 2578608 w 2631852"/>
              <a:gd name="connsiteY139" fmla="*/ 7144 h 572738"/>
              <a:gd name="connsiteX140" fmla="*/ 2631853 w 2631852"/>
              <a:gd name="connsiteY140" fmla="*/ 59722 h 572738"/>
              <a:gd name="connsiteX141" fmla="*/ 2578608 w 2631852"/>
              <a:gd name="connsiteY141" fmla="*/ 112681 h 572738"/>
              <a:gd name="connsiteX142" fmla="*/ 2524982 w 2631852"/>
              <a:gd name="connsiteY142" fmla="*/ 59722 h 572738"/>
              <a:gd name="connsiteX143" fmla="*/ 2578608 w 2631852"/>
              <a:gd name="connsiteY143" fmla="*/ 103918 h 572738"/>
              <a:gd name="connsiteX144" fmla="*/ 2621280 w 2631852"/>
              <a:gd name="connsiteY144" fmla="*/ 59817 h 572738"/>
              <a:gd name="connsiteX145" fmla="*/ 2578608 w 2631852"/>
              <a:gd name="connsiteY145" fmla="*/ 16002 h 572738"/>
              <a:gd name="connsiteX146" fmla="*/ 2535555 w 2631852"/>
              <a:gd name="connsiteY146" fmla="*/ 59817 h 572738"/>
              <a:gd name="connsiteX147" fmla="*/ 2578608 w 2631852"/>
              <a:gd name="connsiteY147" fmla="*/ 103918 h 572738"/>
              <a:gd name="connsiteX148" fmla="*/ 2567464 w 2631852"/>
              <a:gd name="connsiteY148" fmla="*/ 90297 h 572738"/>
              <a:gd name="connsiteX149" fmla="*/ 2558225 w 2631852"/>
              <a:gd name="connsiteY149" fmla="*/ 90297 h 572738"/>
              <a:gd name="connsiteX150" fmla="*/ 2558225 w 2631852"/>
              <a:gd name="connsiteY150" fmla="*/ 29432 h 572738"/>
              <a:gd name="connsiteX151" fmla="*/ 2581466 w 2631852"/>
              <a:gd name="connsiteY151" fmla="*/ 29432 h 572738"/>
              <a:gd name="connsiteX152" fmla="*/ 2602897 w 2631852"/>
              <a:gd name="connsiteY152" fmla="*/ 46768 h 572738"/>
              <a:gd name="connsiteX153" fmla="*/ 2587085 w 2631852"/>
              <a:gd name="connsiteY153" fmla="*/ 63532 h 572738"/>
              <a:gd name="connsiteX154" fmla="*/ 2604421 w 2631852"/>
              <a:gd name="connsiteY154" fmla="*/ 90297 h 572738"/>
              <a:gd name="connsiteX155" fmla="*/ 2594134 w 2631852"/>
              <a:gd name="connsiteY155" fmla="*/ 90297 h 572738"/>
              <a:gd name="connsiteX156" fmla="*/ 2578037 w 2631852"/>
              <a:gd name="connsiteY156" fmla="*/ 63913 h 572738"/>
              <a:gd name="connsiteX157" fmla="*/ 2567464 w 2631852"/>
              <a:gd name="connsiteY157" fmla="*/ 63913 h 572738"/>
              <a:gd name="connsiteX158" fmla="*/ 2567464 w 2631852"/>
              <a:gd name="connsiteY158" fmla="*/ 90297 h 572738"/>
              <a:gd name="connsiteX159" fmla="*/ 2578418 w 2631852"/>
              <a:gd name="connsiteY159" fmla="*/ 56102 h 572738"/>
              <a:gd name="connsiteX160" fmla="*/ 2593277 w 2631852"/>
              <a:gd name="connsiteY160" fmla="*/ 46196 h 572738"/>
              <a:gd name="connsiteX161" fmla="*/ 2580037 w 2631852"/>
              <a:gd name="connsiteY161" fmla="*/ 37243 h 572738"/>
              <a:gd name="connsiteX162" fmla="*/ 2567464 w 2631852"/>
              <a:gd name="connsiteY162" fmla="*/ 37243 h 572738"/>
              <a:gd name="connsiteX163" fmla="*/ 2567464 w 2631852"/>
              <a:gd name="connsiteY163" fmla="*/ 56102 h 572738"/>
              <a:gd name="connsiteX164" fmla="*/ 2578418 w 2631852"/>
              <a:gd name="connsiteY164" fmla="*/ 56102 h 57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631852" h="572738">
                <a:moveTo>
                  <a:pt x="183261" y="66961"/>
                </a:moveTo>
                <a:cubicBezTo>
                  <a:pt x="183261" y="49339"/>
                  <a:pt x="174498" y="36195"/>
                  <a:pt x="135541" y="36195"/>
                </a:cubicBezTo>
                <a:cubicBezTo>
                  <a:pt x="96679" y="36195"/>
                  <a:pt x="87820" y="49339"/>
                  <a:pt x="87820" y="66961"/>
                </a:cubicBezTo>
                <a:lnTo>
                  <a:pt x="87820" y="114681"/>
                </a:lnTo>
                <a:cubicBezTo>
                  <a:pt x="87820" y="129159"/>
                  <a:pt x="92869" y="143542"/>
                  <a:pt x="106680" y="155543"/>
                </a:cubicBezTo>
                <a:lnTo>
                  <a:pt x="238506" y="268510"/>
                </a:lnTo>
                <a:cubicBezTo>
                  <a:pt x="257366" y="284226"/>
                  <a:pt x="268605" y="303657"/>
                  <a:pt x="268605" y="323755"/>
                </a:cubicBezTo>
                <a:lnTo>
                  <a:pt x="268605" y="395287"/>
                </a:lnTo>
                <a:cubicBezTo>
                  <a:pt x="268605" y="437960"/>
                  <a:pt x="218408" y="461772"/>
                  <a:pt x="135541" y="461772"/>
                </a:cubicBezTo>
                <a:cubicBezTo>
                  <a:pt x="43910" y="461772"/>
                  <a:pt x="0" y="441103"/>
                  <a:pt x="0" y="395287"/>
                </a:cubicBezTo>
                <a:lnTo>
                  <a:pt x="0" y="333089"/>
                </a:lnTo>
                <a:lnTo>
                  <a:pt x="82868" y="333089"/>
                </a:lnTo>
                <a:lnTo>
                  <a:pt x="82868" y="392716"/>
                </a:lnTo>
                <a:cubicBezTo>
                  <a:pt x="82868" y="414052"/>
                  <a:pt x="99155" y="426625"/>
                  <a:pt x="135541" y="426625"/>
                </a:cubicBezTo>
                <a:cubicBezTo>
                  <a:pt x="169450" y="426625"/>
                  <a:pt x="185738" y="414052"/>
                  <a:pt x="185738" y="392716"/>
                </a:cubicBezTo>
                <a:lnTo>
                  <a:pt x="185738" y="329375"/>
                </a:lnTo>
                <a:cubicBezTo>
                  <a:pt x="185738" y="313658"/>
                  <a:pt x="179451" y="301752"/>
                  <a:pt x="161925" y="286036"/>
                </a:cubicBezTo>
                <a:lnTo>
                  <a:pt x="40100" y="179927"/>
                </a:lnTo>
                <a:cubicBezTo>
                  <a:pt x="17526" y="160496"/>
                  <a:pt x="4953" y="145352"/>
                  <a:pt x="4953" y="122206"/>
                </a:cubicBezTo>
                <a:lnTo>
                  <a:pt x="4953" y="67627"/>
                </a:lnTo>
                <a:cubicBezTo>
                  <a:pt x="4953" y="23051"/>
                  <a:pt x="51435" y="1048"/>
                  <a:pt x="135541" y="1048"/>
                </a:cubicBezTo>
                <a:cubicBezTo>
                  <a:pt x="228410" y="1048"/>
                  <a:pt x="266129" y="23051"/>
                  <a:pt x="266129" y="64484"/>
                </a:cubicBezTo>
                <a:lnTo>
                  <a:pt x="266129" y="122206"/>
                </a:lnTo>
                <a:lnTo>
                  <a:pt x="183261" y="122206"/>
                </a:lnTo>
                <a:lnTo>
                  <a:pt x="183261" y="66961"/>
                </a:lnTo>
                <a:close/>
                <a:moveTo>
                  <a:pt x="982218" y="76581"/>
                </a:moveTo>
                <a:cubicBezTo>
                  <a:pt x="982218" y="32004"/>
                  <a:pt x="1016127" y="0"/>
                  <a:pt x="1127855" y="0"/>
                </a:cubicBezTo>
                <a:cubicBezTo>
                  <a:pt x="1239583" y="0"/>
                  <a:pt x="1273493" y="32004"/>
                  <a:pt x="1273493" y="76581"/>
                </a:cubicBezTo>
                <a:lnTo>
                  <a:pt x="1273493" y="384143"/>
                </a:lnTo>
                <a:cubicBezTo>
                  <a:pt x="1273493" y="428720"/>
                  <a:pt x="1239583" y="460724"/>
                  <a:pt x="1127855" y="460724"/>
                </a:cubicBezTo>
                <a:cubicBezTo>
                  <a:pt x="1016127" y="460724"/>
                  <a:pt x="982218" y="428720"/>
                  <a:pt x="982218" y="384143"/>
                </a:cubicBezTo>
                <a:lnTo>
                  <a:pt x="982218" y="76581"/>
                </a:lnTo>
                <a:close/>
                <a:moveTo>
                  <a:pt x="1065086" y="382905"/>
                </a:moveTo>
                <a:cubicBezTo>
                  <a:pt x="1065086" y="408051"/>
                  <a:pt x="1075087" y="425577"/>
                  <a:pt x="1127855" y="425577"/>
                </a:cubicBezTo>
                <a:cubicBezTo>
                  <a:pt x="1180624" y="425577"/>
                  <a:pt x="1190625" y="407956"/>
                  <a:pt x="1190625" y="382905"/>
                </a:cubicBezTo>
                <a:lnTo>
                  <a:pt x="1190625" y="77914"/>
                </a:lnTo>
                <a:cubicBezTo>
                  <a:pt x="1190625" y="52768"/>
                  <a:pt x="1180529" y="35242"/>
                  <a:pt x="1127855" y="35242"/>
                </a:cubicBezTo>
                <a:cubicBezTo>
                  <a:pt x="1075087" y="35242"/>
                  <a:pt x="1065086" y="52864"/>
                  <a:pt x="1065086" y="77914"/>
                </a:cubicBezTo>
                <a:lnTo>
                  <a:pt x="1065086" y="382905"/>
                </a:lnTo>
                <a:close/>
                <a:moveTo>
                  <a:pt x="1319212" y="3810"/>
                </a:moveTo>
                <a:lnTo>
                  <a:pt x="1451039" y="3810"/>
                </a:lnTo>
                <a:cubicBezTo>
                  <a:pt x="1557719" y="3810"/>
                  <a:pt x="1589151" y="21431"/>
                  <a:pt x="1589151" y="72866"/>
                </a:cubicBezTo>
                <a:lnTo>
                  <a:pt x="1589151" y="183928"/>
                </a:lnTo>
                <a:cubicBezTo>
                  <a:pt x="1589151" y="235363"/>
                  <a:pt x="1557814" y="252984"/>
                  <a:pt x="1451134" y="252984"/>
                </a:cubicBezTo>
                <a:lnTo>
                  <a:pt x="1402175" y="252984"/>
                </a:lnTo>
                <a:lnTo>
                  <a:pt x="1402175" y="457010"/>
                </a:lnTo>
                <a:lnTo>
                  <a:pt x="1319308" y="457010"/>
                </a:lnTo>
                <a:lnTo>
                  <a:pt x="1319308" y="3810"/>
                </a:lnTo>
                <a:close/>
                <a:moveTo>
                  <a:pt x="1442276" y="217837"/>
                </a:moveTo>
                <a:cubicBezTo>
                  <a:pt x="1479995" y="217837"/>
                  <a:pt x="1506283" y="212788"/>
                  <a:pt x="1506283" y="189548"/>
                </a:cubicBezTo>
                <a:lnTo>
                  <a:pt x="1506283" y="67151"/>
                </a:lnTo>
                <a:cubicBezTo>
                  <a:pt x="1506283" y="43910"/>
                  <a:pt x="1479995" y="38862"/>
                  <a:pt x="1442276" y="38862"/>
                </a:cubicBezTo>
                <a:lnTo>
                  <a:pt x="1402080" y="38862"/>
                </a:lnTo>
                <a:lnTo>
                  <a:pt x="1402080" y="217837"/>
                </a:lnTo>
                <a:lnTo>
                  <a:pt x="1442276" y="217837"/>
                </a:lnTo>
                <a:close/>
                <a:moveTo>
                  <a:pt x="1796034" y="65913"/>
                </a:moveTo>
                <a:cubicBezTo>
                  <a:pt x="1796034" y="48292"/>
                  <a:pt x="1787271" y="35147"/>
                  <a:pt x="1748409" y="35147"/>
                </a:cubicBezTo>
                <a:cubicBezTo>
                  <a:pt x="1709452" y="35147"/>
                  <a:pt x="1700594" y="48292"/>
                  <a:pt x="1700594" y="65913"/>
                </a:cubicBezTo>
                <a:lnTo>
                  <a:pt x="1700594" y="113633"/>
                </a:lnTo>
                <a:cubicBezTo>
                  <a:pt x="1700594" y="128016"/>
                  <a:pt x="1705642" y="142494"/>
                  <a:pt x="1719453" y="154400"/>
                </a:cubicBezTo>
                <a:lnTo>
                  <a:pt x="1851279" y="267367"/>
                </a:lnTo>
                <a:cubicBezTo>
                  <a:pt x="1870043" y="283083"/>
                  <a:pt x="1881378" y="302514"/>
                  <a:pt x="1881378" y="322612"/>
                </a:cubicBezTo>
                <a:lnTo>
                  <a:pt x="1881378" y="394145"/>
                </a:lnTo>
                <a:cubicBezTo>
                  <a:pt x="1881378" y="436817"/>
                  <a:pt x="1831181" y="460629"/>
                  <a:pt x="1748314" y="460629"/>
                </a:cubicBezTo>
                <a:cubicBezTo>
                  <a:pt x="1656683" y="460629"/>
                  <a:pt x="1612678" y="439960"/>
                  <a:pt x="1612678" y="394049"/>
                </a:cubicBezTo>
                <a:lnTo>
                  <a:pt x="1612678" y="331946"/>
                </a:lnTo>
                <a:lnTo>
                  <a:pt x="1695545" y="331946"/>
                </a:lnTo>
                <a:lnTo>
                  <a:pt x="1695545" y="391573"/>
                </a:lnTo>
                <a:cubicBezTo>
                  <a:pt x="1695545" y="412909"/>
                  <a:pt x="1711833" y="425482"/>
                  <a:pt x="1748314" y="425482"/>
                </a:cubicBezTo>
                <a:cubicBezTo>
                  <a:pt x="1782223" y="425482"/>
                  <a:pt x="1798511" y="412909"/>
                  <a:pt x="1798511" y="391573"/>
                </a:cubicBezTo>
                <a:lnTo>
                  <a:pt x="1798511" y="328327"/>
                </a:lnTo>
                <a:cubicBezTo>
                  <a:pt x="1798511" y="312610"/>
                  <a:pt x="1792319" y="300704"/>
                  <a:pt x="1774698" y="284988"/>
                </a:cubicBezTo>
                <a:lnTo>
                  <a:pt x="1652969" y="178880"/>
                </a:lnTo>
                <a:cubicBezTo>
                  <a:pt x="1630394" y="159449"/>
                  <a:pt x="1617821" y="144399"/>
                  <a:pt x="1617821" y="121158"/>
                </a:cubicBezTo>
                <a:lnTo>
                  <a:pt x="1617821" y="66484"/>
                </a:lnTo>
                <a:cubicBezTo>
                  <a:pt x="1617821" y="21907"/>
                  <a:pt x="1664208" y="0"/>
                  <a:pt x="1748409" y="0"/>
                </a:cubicBezTo>
                <a:cubicBezTo>
                  <a:pt x="1841278" y="0"/>
                  <a:pt x="1878902" y="21907"/>
                  <a:pt x="1878902" y="63437"/>
                </a:cubicBezTo>
                <a:lnTo>
                  <a:pt x="1878902" y="121158"/>
                </a:lnTo>
                <a:lnTo>
                  <a:pt x="1796034" y="121158"/>
                </a:lnTo>
                <a:lnTo>
                  <a:pt x="1796034" y="65913"/>
                </a:lnTo>
                <a:close/>
                <a:moveTo>
                  <a:pt x="2407444" y="65913"/>
                </a:moveTo>
                <a:cubicBezTo>
                  <a:pt x="2407444" y="48387"/>
                  <a:pt x="2398585" y="35147"/>
                  <a:pt x="2359724" y="35147"/>
                </a:cubicBezTo>
                <a:cubicBezTo>
                  <a:pt x="2320862" y="35147"/>
                  <a:pt x="2312003" y="48292"/>
                  <a:pt x="2312003" y="65913"/>
                </a:cubicBezTo>
                <a:lnTo>
                  <a:pt x="2312003" y="113633"/>
                </a:lnTo>
                <a:cubicBezTo>
                  <a:pt x="2312003" y="128111"/>
                  <a:pt x="2317052" y="142494"/>
                  <a:pt x="2330863" y="154400"/>
                </a:cubicBezTo>
                <a:lnTo>
                  <a:pt x="2462689" y="267367"/>
                </a:lnTo>
                <a:cubicBezTo>
                  <a:pt x="2481548" y="283083"/>
                  <a:pt x="2492788" y="302514"/>
                  <a:pt x="2492788" y="322612"/>
                </a:cubicBezTo>
                <a:lnTo>
                  <a:pt x="2492788" y="394145"/>
                </a:lnTo>
                <a:cubicBezTo>
                  <a:pt x="2492788" y="436817"/>
                  <a:pt x="2442591" y="460629"/>
                  <a:pt x="2359724" y="460629"/>
                </a:cubicBezTo>
                <a:cubicBezTo>
                  <a:pt x="2268093" y="460629"/>
                  <a:pt x="2224088" y="439960"/>
                  <a:pt x="2224088" y="394145"/>
                </a:cubicBezTo>
                <a:lnTo>
                  <a:pt x="2224088" y="332042"/>
                </a:lnTo>
                <a:lnTo>
                  <a:pt x="2306955" y="332042"/>
                </a:lnTo>
                <a:lnTo>
                  <a:pt x="2306955" y="391668"/>
                </a:lnTo>
                <a:cubicBezTo>
                  <a:pt x="2306955" y="413004"/>
                  <a:pt x="2323338" y="425577"/>
                  <a:pt x="2359724" y="425577"/>
                </a:cubicBezTo>
                <a:cubicBezTo>
                  <a:pt x="2393537" y="425577"/>
                  <a:pt x="2409920" y="413004"/>
                  <a:pt x="2409920" y="391668"/>
                </a:cubicBezTo>
                <a:lnTo>
                  <a:pt x="2409920" y="328327"/>
                </a:lnTo>
                <a:cubicBezTo>
                  <a:pt x="2409920" y="312610"/>
                  <a:pt x="2403634" y="300704"/>
                  <a:pt x="2386013" y="284988"/>
                </a:cubicBezTo>
                <a:lnTo>
                  <a:pt x="2264283" y="178880"/>
                </a:lnTo>
                <a:cubicBezTo>
                  <a:pt x="2241709" y="159449"/>
                  <a:pt x="2229136" y="144399"/>
                  <a:pt x="2229136" y="121158"/>
                </a:cubicBezTo>
                <a:lnTo>
                  <a:pt x="2229136" y="66484"/>
                </a:lnTo>
                <a:cubicBezTo>
                  <a:pt x="2229136" y="21907"/>
                  <a:pt x="2275618" y="0"/>
                  <a:pt x="2359724" y="0"/>
                </a:cubicBezTo>
                <a:cubicBezTo>
                  <a:pt x="2452592" y="0"/>
                  <a:pt x="2490216" y="22003"/>
                  <a:pt x="2490216" y="63437"/>
                </a:cubicBezTo>
                <a:lnTo>
                  <a:pt x="2490216" y="121158"/>
                </a:lnTo>
                <a:lnTo>
                  <a:pt x="2407444" y="121158"/>
                </a:lnTo>
                <a:lnTo>
                  <a:pt x="2407444" y="65913"/>
                </a:lnTo>
                <a:close/>
                <a:moveTo>
                  <a:pt x="343376" y="572738"/>
                </a:moveTo>
                <a:lnTo>
                  <a:pt x="426339" y="572738"/>
                </a:lnTo>
                <a:lnTo>
                  <a:pt x="607886" y="3810"/>
                </a:lnTo>
                <a:lnTo>
                  <a:pt x="524923" y="3810"/>
                </a:lnTo>
                <a:lnTo>
                  <a:pt x="343376" y="572738"/>
                </a:lnTo>
                <a:close/>
                <a:moveTo>
                  <a:pt x="435578" y="226981"/>
                </a:moveTo>
                <a:lnTo>
                  <a:pt x="364807" y="4858"/>
                </a:lnTo>
                <a:lnTo>
                  <a:pt x="281845" y="4858"/>
                </a:lnTo>
                <a:lnTo>
                  <a:pt x="394049" y="357283"/>
                </a:lnTo>
                <a:lnTo>
                  <a:pt x="435578" y="226981"/>
                </a:lnTo>
                <a:close/>
                <a:moveTo>
                  <a:pt x="1955292" y="572738"/>
                </a:moveTo>
                <a:lnTo>
                  <a:pt x="2038255" y="572738"/>
                </a:lnTo>
                <a:lnTo>
                  <a:pt x="2219801" y="3715"/>
                </a:lnTo>
                <a:lnTo>
                  <a:pt x="2136839" y="3715"/>
                </a:lnTo>
                <a:lnTo>
                  <a:pt x="1955292" y="572738"/>
                </a:lnTo>
                <a:close/>
                <a:moveTo>
                  <a:pt x="2047875" y="225933"/>
                </a:moveTo>
                <a:lnTo>
                  <a:pt x="1977104" y="3810"/>
                </a:lnTo>
                <a:lnTo>
                  <a:pt x="1894141" y="3810"/>
                </a:lnTo>
                <a:lnTo>
                  <a:pt x="2006346" y="356235"/>
                </a:lnTo>
                <a:lnTo>
                  <a:pt x="2047875" y="225933"/>
                </a:lnTo>
                <a:close/>
                <a:moveTo>
                  <a:pt x="931164" y="457010"/>
                </a:moveTo>
                <a:lnTo>
                  <a:pt x="931545" y="457010"/>
                </a:lnTo>
                <a:lnTo>
                  <a:pt x="931545" y="72962"/>
                </a:lnTo>
                <a:cubicBezTo>
                  <a:pt x="931545" y="21527"/>
                  <a:pt x="900113" y="3905"/>
                  <a:pt x="793528" y="3905"/>
                </a:cubicBezTo>
                <a:lnTo>
                  <a:pt x="633698" y="3905"/>
                </a:lnTo>
                <a:lnTo>
                  <a:pt x="633698" y="457105"/>
                </a:lnTo>
                <a:lnTo>
                  <a:pt x="716471" y="457105"/>
                </a:lnTo>
                <a:lnTo>
                  <a:pt x="716566" y="457010"/>
                </a:lnTo>
                <a:lnTo>
                  <a:pt x="716566" y="39052"/>
                </a:lnTo>
                <a:lnTo>
                  <a:pt x="784670" y="39052"/>
                </a:lnTo>
                <a:cubicBezTo>
                  <a:pt x="822293" y="39052"/>
                  <a:pt x="848678" y="44101"/>
                  <a:pt x="848678" y="67342"/>
                </a:cubicBezTo>
                <a:lnTo>
                  <a:pt x="848678" y="457010"/>
                </a:lnTo>
                <a:lnTo>
                  <a:pt x="931164" y="457010"/>
                </a:lnTo>
                <a:close/>
                <a:moveTo>
                  <a:pt x="2524982" y="59722"/>
                </a:moveTo>
                <a:cubicBezTo>
                  <a:pt x="2524982" y="29432"/>
                  <a:pt x="2549557" y="7144"/>
                  <a:pt x="2578608" y="7144"/>
                </a:cubicBezTo>
                <a:cubicBezTo>
                  <a:pt x="2607374" y="7144"/>
                  <a:pt x="2631853" y="29432"/>
                  <a:pt x="2631853" y="59722"/>
                </a:cubicBezTo>
                <a:cubicBezTo>
                  <a:pt x="2631853" y="90297"/>
                  <a:pt x="2607278" y="112681"/>
                  <a:pt x="2578608" y="112681"/>
                </a:cubicBezTo>
                <a:cubicBezTo>
                  <a:pt x="2549557" y="112681"/>
                  <a:pt x="2524982" y="90297"/>
                  <a:pt x="2524982" y="59722"/>
                </a:cubicBezTo>
                <a:close/>
                <a:moveTo>
                  <a:pt x="2578608" y="103918"/>
                </a:moveTo>
                <a:cubicBezTo>
                  <a:pt x="2602516" y="103918"/>
                  <a:pt x="2621280" y="85249"/>
                  <a:pt x="2621280" y="59817"/>
                </a:cubicBezTo>
                <a:cubicBezTo>
                  <a:pt x="2621280" y="34862"/>
                  <a:pt x="2602516" y="16002"/>
                  <a:pt x="2578608" y="16002"/>
                </a:cubicBezTo>
                <a:cubicBezTo>
                  <a:pt x="2554415" y="16002"/>
                  <a:pt x="2535555" y="34862"/>
                  <a:pt x="2535555" y="59817"/>
                </a:cubicBezTo>
                <a:cubicBezTo>
                  <a:pt x="2535650" y="85153"/>
                  <a:pt x="2554415" y="103918"/>
                  <a:pt x="2578608" y="103918"/>
                </a:cubicBezTo>
                <a:close/>
                <a:moveTo>
                  <a:pt x="2567464" y="90297"/>
                </a:moveTo>
                <a:lnTo>
                  <a:pt x="2558225" y="90297"/>
                </a:lnTo>
                <a:lnTo>
                  <a:pt x="2558225" y="29432"/>
                </a:lnTo>
                <a:lnTo>
                  <a:pt x="2581466" y="29432"/>
                </a:lnTo>
                <a:cubicBezTo>
                  <a:pt x="2595848" y="29432"/>
                  <a:pt x="2602897" y="34766"/>
                  <a:pt x="2602897" y="46768"/>
                </a:cubicBezTo>
                <a:cubicBezTo>
                  <a:pt x="2602897" y="57626"/>
                  <a:pt x="2596039" y="62389"/>
                  <a:pt x="2587085" y="63532"/>
                </a:cubicBezTo>
                <a:lnTo>
                  <a:pt x="2604421" y="90297"/>
                </a:lnTo>
                <a:lnTo>
                  <a:pt x="2594134" y="90297"/>
                </a:lnTo>
                <a:lnTo>
                  <a:pt x="2578037" y="63913"/>
                </a:lnTo>
                <a:lnTo>
                  <a:pt x="2567464" y="63913"/>
                </a:lnTo>
                <a:lnTo>
                  <a:pt x="2567464" y="90297"/>
                </a:lnTo>
                <a:close/>
                <a:moveTo>
                  <a:pt x="2578418" y="56102"/>
                </a:moveTo>
                <a:cubicBezTo>
                  <a:pt x="2586228" y="56102"/>
                  <a:pt x="2593277" y="55531"/>
                  <a:pt x="2593277" y="46196"/>
                </a:cubicBezTo>
                <a:cubicBezTo>
                  <a:pt x="2593277" y="38671"/>
                  <a:pt x="2586418" y="37243"/>
                  <a:pt x="2580037" y="37243"/>
                </a:cubicBezTo>
                <a:lnTo>
                  <a:pt x="2567464" y="37243"/>
                </a:lnTo>
                <a:lnTo>
                  <a:pt x="2567464" y="56102"/>
                </a:lnTo>
                <a:lnTo>
                  <a:pt x="2578418" y="56102"/>
                </a:lnTo>
                <a:close/>
              </a:path>
            </a:pathLst>
          </a:custGeom>
          <a:solidFill>
            <a:srgbClr val="646E81"/>
          </a:solidFill>
          <a:ln w="9525" cap="flat">
            <a:noFill/>
            <a:prstDash val="solid"/>
            <a:miter/>
          </a:ln>
        </p:spPr>
        <p:txBody>
          <a:bodyPr rtlCol="0" anchor="ctr"/>
          <a:lstStyle/>
          <a:p>
            <a:endParaRPr/>
          </a:p>
        </p:txBody>
      </p:sp>
      <p:sp>
        <p:nvSpPr>
          <p:cNvPr id="4" name="Footer Placeholder 3">
            <a:extLst>
              <a:ext uri="{FF2B5EF4-FFF2-40B4-BE49-F238E27FC236}">
                <a16:creationId xmlns:a16="http://schemas.microsoft.com/office/drawing/2014/main" id="{97649AA5-4E68-25C7-7F26-7CADC3CBBAC6}"/>
              </a:ext>
            </a:extLst>
          </p:cNvPr>
          <p:cNvSpPr>
            <a:spLocks noGrp="1"/>
          </p:cNvSpPr>
          <p:nvPr>
            <p:ph type="ftr" sz="quarter" idx="3"/>
          </p:nvPr>
        </p:nvSpPr>
        <p:spPr>
          <a:xfrm>
            <a:off x="4046220" y="6525890"/>
            <a:ext cx="4099560" cy="215444"/>
          </a:xfrm>
          <a:prstGeom prst="rect">
            <a:avLst/>
          </a:prstGeom>
        </p:spPr>
        <p:txBody>
          <a:bodyPr vert="horz" lIns="0" tIns="0" rIns="0" bIns="0" rtlCol="0" anchor="ctr"/>
          <a:lstStyle>
            <a:lvl1pPr algn="ctr">
              <a:defRPr sz="800">
                <a:solidFill>
                  <a:srgbClr val="646E81"/>
                </a:solidFill>
              </a:defRPr>
            </a:lvl1pPr>
          </a:lstStyle>
          <a:p>
            <a:r>
              <a:t>Synopsys Confidential Information</a:t>
            </a:r>
          </a:p>
        </p:txBody>
      </p:sp>
    </p:spTree>
  </p:cSld>
  <p:clrMap bg1="lt1" tx1="dk1" bg2="lt2" tx2="dk2" accent1="accent1" accent2="accent2" accent3="accent3" accent4="accent4" accent5="accent5" accent6="accent6" hlink="hlink" folHlink="folHlink"/>
  <p:sldLayoutIdLst>
    <p:sldLayoutId id="2147483676" r:id="rId1"/>
    <p:sldLayoutId id="2147483660" r:id="rId2"/>
    <p:sldLayoutId id="2147483696" r:id="rId3"/>
    <p:sldLayoutId id="2147483697" r:id="rId4"/>
    <p:sldLayoutId id="2147483699" r:id="rId5"/>
    <p:sldLayoutId id="2147483700" r:id="rId6"/>
    <p:sldLayoutId id="2147483662" r:id="rId7"/>
    <p:sldLayoutId id="2147483698" r:id="rId8"/>
    <p:sldLayoutId id="2147483693" r:id="rId9"/>
    <p:sldLayoutId id="2147483694" r:id="rId10"/>
    <p:sldLayoutId id="2147483702" r:id="rId11"/>
    <p:sldLayoutId id="2147483703" r:id="rId12"/>
    <p:sldLayoutId id="2147483675" r:id="rId13"/>
    <p:sldLayoutId id="2147483677" r:id="rId14"/>
    <p:sldLayoutId id="2147483661" r:id="rId15"/>
    <p:sldLayoutId id="2147483678" r:id="rId16"/>
    <p:sldLayoutId id="2147483681" r:id="rId17"/>
    <p:sldLayoutId id="2147483679" r:id="rId18"/>
    <p:sldLayoutId id="2147483680" r:id="rId19"/>
    <p:sldLayoutId id="2147483663" r:id="rId20"/>
    <p:sldLayoutId id="2147483669" r:id="rId21"/>
    <p:sldLayoutId id="2147483682" r:id="rId22"/>
    <p:sldLayoutId id="2147483684" r:id="rId23"/>
    <p:sldLayoutId id="2147483686" r:id="rId24"/>
    <p:sldLayoutId id="2147483688" r:id="rId25"/>
    <p:sldLayoutId id="2147483690" r:id="rId26"/>
    <p:sldLayoutId id="2147483655" r:id="rId27"/>
    <p:sldLayoutId id="2147483695" r:id="rId28"/>
    <p:sldLayoutId id="2147483701" r:id="rId29"/>
    <p:sldLayoutId id="2147483671" r:id="rId30"/>
    <p:sldLayoutId id="2147483672" r:id="rId31"/>
  </p:sldLayoutIdLst>
  <p:hf sldNum="0" hdr="0" dt="0"/>
  <p:txStyles>
    <p:titleStyle>
      <a:lvl1pPr algn="l" defTabSz="914400" rtl="0" eaLnBrk="1" latinLnBrk="0" hangingPunct="1">
        <a:lnSpc>
          <a:spcPct val="100000"/>
        </a:lnSpc>
        <a:spcBef>
          <a:spcPct val="0"/>
        </a:spcBef>
        <a:buNone/>
        <a:defRPr sz="3200" b="0" kern="1200"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2400" kern="1200" spc="0" baseline="0">
          <a:solidFill>
            <a:schemeClr val="tx1"/>
          </a:solidFill>
          <a:latin typeface="+mn-lt"/>
          <a:ea typeface="+mn-ea"/>
          <a:cs typeface="+mn-cs"/>
        </a:defRPr>
      </a:lvl1pPr>
      <a:lvl2pPr marL="521208" indent="-228600" algn="l" defTabSz="914400" rtl="0" eaLnBrk="1" latinLnBrk="0" hangingPunct="1">
        <a:lnSpc>
          <a:spcPct val="100000"/>
        </a:lnSpc>
        <a:spcBef>
          <a:spcPts val="6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804672" indent="-228600" algn="l" defTabSz="914400" rtl="0" eaLnBrk="1" latinLnBrk="0" hangingPunct="1">
        <a:lnSpc>
          <a:spcPct val="100000"/>
        </a:lnSpc>
        <a:spcBef>
          <a:spcPts val="6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6pPr>
      <a:lvl7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7pPr>
      <a:lvl8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8pPr>
      <a:lvl9pPr marL="1088136" indent="-219456" algn="l" defTabSz="914400" rtl="0" eaLnBrk="1" latinLnBrk="0" hangingPunct="1">
        <a:lnSpc>
          <a:spcPct val="100000"/>
        </a:lnSpc>
        <a:spcBef>
          <a:spcPts val="336"/>
        </a:spcBef>
        <a:buClr>
          <a:schemeClr val="tx1"/>
        </a:buClr>
        <a:buFont typeface="Arial" panose="020B0604020202020204" pitchFamily="34" charset="0"/>
        <a:buChar char="–"/>
        <a:defRPr sz="1400" kern="1200" spc="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3" pos="3840">
          <p15:clr>
            <a:srgbClr val="A4A3A4"/>
          </p15:clr>
        </p15:guide>
        <p15:guide id="4" pos="7344">
          <p15:clr>
            <a:srgbClr val="5ACBF0"/>
          </p15:clr>
        </p15:guide>
        <p15:guide id="5" pos="336">
          <p15:clr>
            <a:srgbClr val="5ACBF0"/>
          </p15:clr>
        </p15:guide>
        <p15:guide id="6" orient="horz" pos="912">
          <p15:clr>
            <a:srgbClr val="A4A3A4"/>
          </p15:clr>
        </p15:guide>
        <p15:guide id="7" orient="horz" pos="1072">
          <p15:clr>
            <a:srgbClr val="A4A3A4"/>
          </p15:clr>
        </p15:guide>
        <p15:guide id="8" orient="horz" pos="4079">
          <p15:clr>
            <a:srgbClr val="5ACBF0"/>
          </p15:clr>
        </p15:guide>
        <p15:guide id="9" orient="horz" pos="331">
          <p15:clr>
            <a:srgbClr val="5ACBF0"/>
          </p15:clr>
        </p15:guide>
        <p15:guide id="10" orient="horz" pos="72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4.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jpg"/><Relationship Id="rId1" Type="http://schemas.openxmlformats.org/officeDocument/2006/relationships/slideLayout" Target="../slideLayouts/slideLayout25.xml"/><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3" Type="http://schemas.openxmlformats.org/officeDocument/2006/relationships/hyperlink" Target="https://www.livinginternet.com/i/ii_roberts.htm" TargetMode="External"/><Relationship Id="rId18" Type="http://schemas.openxmlformats.org/officeDocument/2006/relationships/hyperlink" Target="http://internethalloffame.org/inductees/donald-davies" TargetMode="External"/><Relationship Id="rId26" Type="http://schemas.openxmlformats.org/officeDocument/2006/relationships/hyperlink" Target="https://commons.wikimedia.org/w/index.php?curid=126745740" TargetMode="External"/><Relationship Id="rId39" Type="http://schemas.openxmlformats.org/officeDocument/2006/relationships/hyperlink" Target="https://commons.wikimedia.org/w/index.php?curid=41191747" TargetMode="External"/><Relationship Id="rId21" Type="http://schemas.openxmlformats.org/officeDocument/2006/relationships/hyperlink" Target="https://commons.wikimedia.org/w/index.php?curid=30005446" TargetMode="External"/><Relationship Id="rId34" Type="http://schemas.openxmlformats.org/officeDocument/2006/relationships/hyperlink" Target="https://www.wikidata.org/wiki/Q20202034" TargetMode="External"/><Relationship Id="rId42" Type="http://schemas.openxmlformats.org/officeDocument/2006/relationships/hyperlink" Target="https://commons.wikimedia.org/w/index.php?curid=7814695" TargetMode="External"/><Relationship Id="rId47" Type="http://schemas.openxmlformats.org/officeDocument/2006/relationships/image" Target="../media/image30.jpg"/><Relationship Id="rId50" Type="http://schemas.openxmlformats.org/officeDocument/2006/relationships/image" Target="../media/image33.jpg"/><Relationship Id="rId55" Type="http://schemas.openxmlformats.org/officeDocument/2006/relationships/image" Target="../media/image38.jpg"/><Relationship Id="rId7" Type="http://schemas.openxmlformats.org/officeDocument/2006/relationships/hyperlink" Target="https://commons.wikimedia.org/w/index.php?curid=26207416" TargetMode="External"/><Relationship Id="rId2" Type="http://schemas.openxmlformats.org/officeDocument/2006/relationships/hyperlink" Target="https://commons.wikimedia.org/wiki/User:Duncan.Hull" TargetMode="External"/><Relationship Id="rId16" Type="http://schemas.openxmlformats.org/officeDocument/2006/relationships/hyperlink" Target="http://www.ieeeghn.org/wiki/index.php/Paul_Baran" TargetMode="External"/><Relationship Id="rId29" Type="http://schemas.openxmlformats.org/officeDocument/2006/relationships/hyperlink" Target="https://commons.wikimedia.org/w/index.php?curid=108311365" TargetMode="External"/><Relationship Id="rId11" Type="http://schemas.openxmlformats.org/officeDocument/2006/relationships/hyperlink" Target="https://www.nlm.nih.gov/copyright.html" TargetMode="External"/><Relationship Id="rId24" Type="http://schemas.openxmlformats.org/officeDocument/2006/relationships/hyperlink" Target="https://www.flickr.com/photos/8212496@N06/2380082505" TargetMode="External"/><Relationship Id="rId32" Type="http://schemas.openxmlformats.org/officeDocument/2006/relationships/hyperlink" Target="https://en.wikipedia.org/" TargetMode="External"/><Relationship Id="rId37" Type="http://schemas.openxmlformats.org/officeDocument/2006/relationships/hyperlink" Target="https://commons.wikimedia.org/w/index.php?curid=89247917" TargetMode="External"/><Relationship Id="rId40" Type="http://schemas.openxmlformats.org/officeDocument/2006/relationships/hyperlink" Target="https://icannwiki.org/images/1/16/Joyce_Reynolds.JPG" TargetMode="External"/><Relationship Id="rId45" Type="http://schemas.openxmlformats.org/officeDocument/2006/relationships/image" Target="../media/image28.jpg"/><Relationship Id="rId53" Type="http://schemas.openxmlformats.org/officeDocument/2006/relationships/image" Target="../media/image36.jpg"/><Relationship Id="rId58" Type="http://schemas.openxmlformats.org/officeDocument/2006/relationships/image" Target="../media/image41.jpg"/><Relationship Id="rId5" Type="http://schemas.openxmlformats.org/officeDocument/2006/relationships/hyperlink" Target="https://commons.wikimedia.org/wiki/User:%D0%92%D0%B5%D0%BD%D0%B8_%D0%9C%D0%B0%D1%80%D0%BA%D0%BE%D0%B2%D1%81%D0%BA%D0%B8" TargetMode="External"/><Relationship Id="rId19" Type="http://schemas.openxmlformats.org/officeDocument/2006/relationships/hyperlink" Target="https://en.wikipedia.org/w/index.php?curid=50901488" TargetMode="External"/><Relationship Id="rId4" Type="http://schemas.openxmlformats.org/officeDocument/2006/relationships/hyperlink" Target="https://commons.wikimedia.org/w/index.php?curid=87566012" TargetMode="External"/><Relationship Id="rId9" Type="http://schemas.openxmlformats.org/officeDocument/2006/relationships/hyperlink" Target="https://creativecommons.org/licenses/by-sa/2.0/de/deed.en" TargetMode="External"/><Relationship Id="rId14" Type="http://schemas.openxmlformats.org/officeDocument/2006/relationships/hyperlink" Target="https://commons.wikimedia.org/w/index.php?curid=63249375" TargetMode="External"/><Relationship Id="rId22" Type="http://schemas.openxmlformats.org/officeDocument/2006/relationships/hyperlink" Target="https://www.flickr.com/people/8212496@N06" TargetMode="External"/><Relationship Id="rId27" Type="http://schemas.openxmlformats.org/officeDocument/2006/relationships/hyperlink" Target="https://www.flickr.com/photos/35034362831@N01" TargetMode="External"/><Relationship Id="rId30" Type="http://schemas.openxmlformats.org/officeDocument/2006/relationships/hyperlink" Target="https://en.wikipedia.org/wiki/User:Scientist-100" TargetMode="External"/><Relationship Id="rId35" Type="http://schemas.openxmlformats.org/officeDocument/2006/relationships/hyperlink" Target="https://commons.wikimedia.org/w/index.php?curid=53878695" TargetMode="External"/><Relationship Id="rId43" Type="http://schemas.openxmlformats.org/officeDocument/2006/relationships/image" Target="../media/image26.jpg"/><Relationship Id="rId48" Type="http://schemas.openxmlformats.org/officeDocument/2006/relationships/image" Target="../media/image31.jpg"/><Relationship Id="rId56" Type="http://schemas.openxmlformats.org/officeDocument/2006/relationships/image" Target="../media/image39.jpg"/><Relationship Id="rId8" Type="http://schemas.openxmlformats.org/officeDocument/2006/relationships/hyperlink" Target="https://opc.mfo.de/detail?photo_id=3807" TargetMode="External"/><Relationship Id="rId51" Type="http://schemas.openxmlformats.org/officeDocument/2006/relationships/image" Target="../media/image34.jpg"/><Relationship Id="rId3" Type="http://schemas.openxmlformats.org/officeDocument/2006/relationships/hyperlink" Target="https://creativecommons.org/licenses/by-sa/4.0" TargetMode="External"/><Relationship Id="rId12" Type="http://schemas.openxmlformats.org/officeDocument/2006/relationships/hyperlink" Target="https://commons.wikimedia.org/w/index.php?curid=4019113" TargetMode="External"/><Relationship Id="rId17" Type="http://schemas.openxmlformats.org/officeDocument/2006/relationships/hyperlink" Target="https://en.wikipedia.org/w/index.php?curid=31333378" TargetMode="External"/><Relationship Id="rId25" Type="http://schemas.openxmlformats.org/officeDocument/2006/relationships/hyperlink" Target="https://creativecommons.org/licenses/by/2.0" TargetMode="External"/><Relationship Id="rId33" Type="http://schemas.openxmlformats.org/officeDocument/2006/relationships/hyperlink" Target="https://commons.wikimedia.org/w/index.php?curid=8625205" TargetMode="External"/><Relationship Id="rId38" Type="http://schemas.openxmlformats.org/officeDocument/2006/relationships/hyperlink" Target="https://www.flickr.com/photos/f-andrey/11479045126/" TargetMode="External"/><Relationship Id="rId46" Type="http://schemas.openxmlformats.org/officeDocument/2006/relationships/image" Target="../media/image29.jpg"/><Relationship Id="rId59" Type="http://schemas.openxmlformats.org/officeDocument/2006/relationships/image" Target="../media/image42.jpg"/><Relationship Id="rId20" Type="http://schemas.openxmlformats.org/officeDocument/2006/relationships/hyperlink" Target="http://purepix.fr/" TargetMode="External"/><Relationship Id="rId41" Type="http://schemas.openxmlformats.org/officeDocument/2006/relationships/hyperlink" Target="http://epw.senate.gov/public/index.cfm?FuseAction=Images.View&amp;File_id=80bd2dfb-802a-23ad-4b63-254663f6b1b2&amp;ImageGallery_id=80d50a61-802a-23ad-46f1-2cfcb3ea988d" TargetMode="External"/><Relationship Id="rId54" Type="http://schemas.openxmlformats.org/officeDocument/2006/relationships/image" Target="../media/image37.jpg"/><Relationship Id="rId1" Type="http://schemas.openxmlformats.org/officeDocument/2006/relationships/slideLayout" Target="../slideLayouts/slideLayout15.xml"/><Relationship Id="rId6" Type="http://schemas.openxmlformats.org/officeDocument/2006/relationships/hyperlink" Target="https://creativecommons.org/licenses/by-sa/3.0" TargetMode="External"/><Relationship Id="rId15" Type="http://schemas.openxmlformats.org/officeDocument/2006/relationships/hyperlink" Target="https://commons.wikimedia.org/w/index.php?curid=84247760" TargetMode="External"/><Relationship Id="rId23" Type="http://schemas.openxmlformats.org/officeDocument/2006/relationships/hyperlink" Target="https://commons.wikimedia.org/wiki/Flickr" TargetMode="External"/><Relationship Id="rId28" Type="http://schemas.openxmlformats.org/officeDocument/2006/relationships/hyperlink" Target="https://www.flickr.com/photos/35034362831@N01/434149605" TargetMode="External"/><Relationship Id="rId36" Type="http://schemas.openxmlformats.org/officeDocument/2006/relationships/hyperlink" Target="https://www.flickr.com/photos/jdlasica/10082059294/" TargetMode="External"/><Relationship Id="rId49" Type="http://schemas.openxmlformats.org/officeDocument/2006/relationships/image" Target="../media/image32.jpg"/><Relationship Id="rId57" Type="http://schemas.openxmlformats.org/officeDocument/2006/relationships/image" Target="../media/image40.jpg"/><Relationship Id="rId10" Type="http://schemas.openxmlformats.org/officeDocument/2006/relationships/hyperlink" Target="https://commons.wikimedia.org/w/index.php?curid=45380422" TargetMode="External"/><Relationship Id="rId31" Type="http://schemas.openxmlformats.org/officeDocument/2006/relationships/hyperlink" Target="https://en.wikipedia.org/wiki/" TargetMode="External"/><Relationship Id="rId44" Type="http://schemas.openxmlformats.org/officeDocument/2006/relationships/image" Target="../media/image27.jpg"/><Relationship Id="rId52" Type="http://schemas.openxmlformats.org/officeDocument/2006/relationships/image" Target="../media/image35.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177A-FDBF-7742-9B84-F57BA5D53628}"/>
              </a:ext>
            </a:extLst>
          </p:cNvPr>
          <p:cNvSpPr>
            <a:spLocks noGrp="1"/>
          </p:cNvSpPr>
          <p:nvPr>
            <p:ph type="ctrTitle"/>
          </p:nvPr>
        </p:nvSpPr>
        <p:spPr/>
        <p:txBody>
          <a:bodyPr/>
          <a:lstStyle/>
          <a:p>
            <a:r>
              <a:rPr lang="en-US" dirty="0"/>
              <a:t>A Brief History of the Internet</a:t>
            </a:r>
          </a:p>
        </p:txBody>
      </p:sp>
      <p:sp>
        <p:nvSpPr>
          <p:cNvPr id="5" name="Text Placeholder 4">
            <a:extLst>
              <a:ext uri="{FF2B5EF4-FFF2-40B4-BE49-F238E27FC236}">
                <a16:creationId xmlns:a16="http://schemas.microsoft.com/office/drawing/2014/main" id="{F0AED21A-BAA3-A441-82FB-E7C03BB3A70D}"/>
              </a:ext>
            </a:extLst>
          </p:cNvPr>
          <p:cNvSpPr>
            <a:spLocks noGrp="1"/>
          </p:cNvSpPr>
          <p:nvPr>
            <p:ph type="body" sz="quarter" idx="11"/>
          </p:nvPr>
        </p:nvSpPr>
        <p:spPr/>
        <p:txBody>
          <a:bodyPr/>
          <a:lstStyle/>
          <a:p>
            <a:r>
              <a:rPr lang="en-US" dirty="0"/>
              <a:t>2023-06-27</a:t>
            </a:r>
          </a:p>
        </p:txBody>
      </p:sp>
      <p:sp>
        <p:nvSpPr>
          <p:cNvPr id="3" name="Subtitle 2">
            <a:extLst>
              <a:ext uri="{FF2B5EF4-FFF2-40B4-BE49-F238E27FC236}">
                <a16:creationId xmlns:a16="http://schemas.microsoft.com/office/drawing/2014/main" id="{CFE0C2DC-CD15-E7EA-BD28-4E66141EB7E5}"/>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D74FC799-8EC4-8310-FDE4-F15055C7F7B1}"/>
              </a:ext>
            </a:extLst>
          </p:cNvPr>
          <p:cNvSpPr>
            <a:spLocks noGrp="1"/>
          </p:cNvSpPr>
          <p:nvPr>
            <p:ph type="body" sz="quarter" idx="10"/>
          </p:nvPr>
        </p:nvSpPr>
        <p:spPr/>
        <p:txBody>
          <a:bodyPr/>
          <a:lstStyle/>
          <a:p>
            <a:r>
              <a:rPr lang="en-US" dirty="0"/>
              <a:t>Alan Dewar</a:t>
            </a:r>
          </a:p>
        </p:txBody>
      </p:sp>
    </p:spTree>
    <p:extLst>
      <p:ext uri="{BB962C8B-B14F-4D97-AF65-F5344CB8AC3E}">
        <p14:creationId xmlns:p14="http://schemas.microsoft.com/office/powerpoint/2010/main" val="262360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BAD3-0D5B-59C7-C9ED-516285407A11}"/>
              </a:ext>
            </a:extLst>
          </p:cNvPr>
          <p:cNvSpPr>
            <a:spLocks noGrp="1"/>
          </p:cNvSpPr>
          <p:nvPr>
            <p:ph type="title"/>
          </p:nvPr>
        </p:nvSpPr>
        <p:spPr/>
        <p:txBody>
          <a:bodyPr/>
          <a:lstStyle/>
          <a:p>
            <a:r>
              <a:rPr lang="en-US" dirty="0"/>
              <a:t>Packet Switching Pioneers</a:t>
            </a:r>
          </a:p>
        </p:txBody>
      </p:sp>
      <p:sp>
        <p:nvSpPr>
          <p:cNvPr id="3" name="Text Placeholder 2">
            <a:extLst>
              <a:ext uri="{FF2B5EF4-FFF2-40B4-BE49-F238E27FC236}">
                <a16:creationId xmlns:a16="http://schemas.microsoft.com/office/drawing/2014/main" id="{87C84EB1-C5ED-407F-1502-B0AEBAFDEFE4}"/>
              </a:ext>
            </a:extLst>
          </p:cNvPr>
          <p:cNvSpPr>
            <a:spLocks noGrp="1"/>
          </p:cNvSpPr>
          <p:nvPr>
            <p:ph type="body" sz="quarter" idx="12"/>
          </p:nvPr>
        </p:nvSpPr>
        <p:spPr/>
        <p:txBody>
          <a:bodyPr/>
          <a:lstStyle/>
          <a:p>
            <a:r>
              <a:rPr lang="en-US" dirty="0"/>
              <a:t>Larry Roberts, Leonard Kleinrock, Paul Baran, Donald Davies</a:t>
            </a:r>
          </a:p>
        </p:txBody>
      </p:sp>
      <p:pic>
        <p:nvPicPr>
          <p:cNvPr id="10" name="Content Placeholder 9">
            <a:extLst>
              <a:ext uri="{FF2B5EF4-FFF2-40B4-BE49-F238E27FC236}">
                <a16:creationId xmlns:a16="http://schemas.microsoft.com/office/drawing/2014/main" id="{54802760-A57B-7766-2BFA-EF8A9CB4CC75}"/>
              </a:ext>
            </a:extLst>
          </p:cNvPr>
          <p:cNvPicPr>
            <a:picLocks noGrp="1" noChangeAspect="1"/>
          </p:cNvPicPr>
          <p:nvPr>
            <p:ph sz="quarter" idx="15"/>
          </p:nvPr>
        </p:nvPicPr>
        <p:blipFill>
          <a:blip r:embed="rId2"/>
          <a:stretch>
            <a:fillRect/>
          </a:stretch>
        </p:blipFill>
        <p:spPr>
          <a:xfrm>
            <a:off x="533400" y="2446354"/>
            <a:ext cx="2597150" cy="3289266"/>
          </a:xfrm>
        </p:spPr>
      </p:pic>
      <p:pic>
        <p:nvPicPr>
          <p:cNvPr id="12" name="Content Placeholder 11">
            <a:extLst>
              <a:ext uri="{FF2B5EF4-FFF2-40B4-BE49-F238E27FC236}">
                <a16:creationId xmlns:a16="http://schemas.microsoft.com/office/drawing/2014/main" id="{482728F8-1D24-97A2-D931-A6F673CF40E3}"/>
              </a:ext>
            </a:extLst>
          </p:cNvPr>
          <p:cNvPicPr>
            <a:picLocks noGrp="1" noChangeAspect="1"/>
          </p:cNvPicPr>
          <p:nvPr>
            <p:ph sz="quarter" idx="16"/>
          </p:nvPr>
        </p:nvPicPr>
        <p:blipFill>
          <a:blip r:embed="rId3"/>
          <a:stretch>
            <a:fillRect/>
          </a:stretch>
        </p:blipFill>
        <p:spPr>
          <a:xfrm>
            <a:off x="3172906" y="2446354"/>
            <a:ext cx="3206973" cy="3268646"/>
          </a:xfrm>
        </p:spPr>
      </p:pic>
      <p:pic>
        <p:nvPicPr>
          <p:cNvPr id="14" name="Content Placeholder 13">
            <a:extLst>
              <a:ext uri="{FF2B5EF4-FFF2-40B4-BE49-F238E27FC236}">
                <a16:creationId xmlns:a16="http://schemas.microsoft.com/office/drawing/2014/main" id="{673FB866-AB92-9426-13A0-9473E26FE863}"/>
              </a:ext>
            </a:extLst>
          </p:cNvPr>
          <p:cNvPicPr>
            <a:picLocks noGrp="1" noChangeAspect="1"/>
          </p:cNvPicPr>
          <p:nvPr>
            <p:ph sz="quarter" idx="17"/>
          </p:nvPr>
        </p:nvPicPr>
        <p:blipFill>
          <a:blip r:embed="rId4"/>
          <a:stretch>
            <a:fillRect/>
          </a:stretch>
        </p:blipFill>
        <p:spPr>
          <a:xfrm>
            <a:off x="6436453" y="2448848"/>
            <a:ext cx="2168592" cy="3286772"/>
          </a:xfrm>
        </p:spPr>
      </p:pic>
      <p:pic>
        <p:nvPicPr>
          <p:cNvPr id="16" name="Content Placeholder 15">
            <a:extLst>
              <a:ext uri="{FF2B5EF4-FFF2-40B4-BE49-F238E27FC236}">
                <a16:creationId xmlns:a16="http://schemas.microsoft.com/office/drawing/2014/main" id="{420A6523-FE08-C9FF-516A-017977EDAFF2}"/>
              </a:ext>
            </a:extLst>
          </p:cNvPr>
          <p:cNvPicPr>
            <a:picLocks noGrp="1" noChangeAspect="1"/>
          </p:cNvPicPr>
          <p:nvPr>
            <p:ph sz="quarter" idx="18"/>
          </p:nvPr>
        </p:nvPicPr>
        <p:blipFill>
          <a:blip r:embed="rId5"/>
          <a:stretch>
            <a:fillRect/>
          </a:stretch>
        </p:blipFill>
        <p:spPr>
          <a:xfrm>
            <a:off x="8661619" y="2425734"/>
            <a:ext cx="3060096" cy="3289266"/>
          </a:xfrm>
        </p:spPr>
      </p:pic>
      <p:sp>
        <p:nvSpPr>
          <p:cNvPr id="8" name="Footer Placeholder 7">
            <a:extLst>
              <a:ext uri="{FF2B5EF4-FFF2-40B4-BE49-F238E27FC236}">
                <a16:creationId xmlns:a16="http://schemas.microsoft.com/office/drawing/2014/main" id="{DC3FDA59-D81F-2AE1-0990-1532D78FCACA}"/>
              </a:ext>
            </a:extLst>
          </p:cNvPr>
          <p:cNvSpPr>
            <a:spLocks noGrp="1"/>
          </p:cNvSpPr>
          <p:nvPr>
            <p:ph type="ftr" sz="quarter" idx="19"/>
          </p:nvPr>
        </p:nvSpPr>
        <p:spPr/>
        <p:txBody>
          <a:bodyPr/>
          <a:lstStyle/>
          <a:p>
            <a:r>
              <a:rPr lang="en-CA"/>
              <a:t>Synopsys Confidential Information</a:t>
            </a:r>
          </a:p>
        </p:txBody>
      </p:sp>
    </p:spTree>
    <p:extLst>
      <p:ext uri="{BB962C8B-B14F-4D97-AF65-F5344CB8AC3E}">
        <p14:creationId xmlns:p14="http://schemas.microsoft.com/office/powerpoint/2010/main" val="20844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9A5-C312-8EDD-B581-A6E466F09113}"/>
              </a:ext>
            </a:extLst>
          </p:cNvPr>
          <p:cNvSpPr>
            <a:spLocks noGrp="1"/>
          </p:cNvSpPr>
          <p:nvPr>
            <p:ph type="title"/>
          </p:nvPr>
        </p:nvSpPr>
        <p:spPr>
          <a:xfrm>
            <a:off x="4064703" y="526477"/>
            <a:ext cx="7598664" cy="612648"/>
          </a:xfrm>
        </p:spPr>
        <p:txBody>
          <a:bodyPr anchor="t">
            <a:normAutofit/>
          </a:bodyPr>
          <a:lstStyle/>
          <a:p>
            <a:r>
              <a:rPr lang="en-US" dirty="0"/>
              <a:t>Larry Roberts</a:t>
            </a:r>
          </a:p>
        </p:txBody>
      </p:sp>
      <p:sp>
        <p:nvSpPr>
          <p:cNvPr id="13" name="Text Placeholder 2">
            <a:extLst>
              <a:ext uri="{FF2B5EF4-FFF2-40B4-BE49-F238E27FC236}">
                <a16:creationId xmlns:a16="http://schemas.microsoft.com/office/drawing/2014/main" id="{DAD9EE7C-2AD3-DD88-6CA2-D94A0F52B426}"/>
              </a:ext>
            </a:extLst>
          </p:cNvPr>
          <p:cNvSpPr>
            <a:spLocks noGrp="1"/>
          </p:cNvSpPr>
          <p:nvPr>
            <p:ph type="body" sz="quarter" idx="12"/>
          </p:nvPr>
        </p:nvSpPr>
        <p:spPr>
          <a:xfrm>
            <a:off x="4064703" y="1143000"/>
            <a:ext cx="7598664" cy="310896"/>
          </a:xfrm>
        </p:spPr>
        <p:txBody>
          <a:bodyPr/>
          <a:lstStyle/>
          <a:p>
            <a:endParaRPr lang="en-US"/>
          </a:p>
        </p:txBody>
      </p:sp>
      <p:sp>
        <p:nvSpPr>
          <p:cNvPr id="15" name="Content Placeholder 3">
            <a:extLst>
              <a:ext uri="{FF2B5EF4-FFF2-40B4-BE49-F238E27FC236}">
                <a16:creationId xmlns:a16="http://schemas.microsoft.com/office/drawing/2014/main" id="{FB1A4644-BC1E-0E12-D8A3-D32907578165}"/>
              </a:ext>
            </a:extLst>
          </p:cNvPr>
          <p:cNvSpPr>
            <a:spLocks noGrp="1"/>
          </p:cNvSpPr>
          <p:nvPr>
            <p:ph sz="quarter" idx="10"/>
          </p:nvPr>
        </p:nvSpPr>
        <p:spPr>
          <a:xfrm>
            <a:off x="4064703" y="1704560"/>
            <a:ext cx="7598664" cy="4769741"/>
          </a:xfrm>
        </p:spPr>
        <p:txBody>
          <a:bodyPr/>
          <a:lstStyle/>
          <a:p>
            <a:r>
              <a:rPr lang="en-US" dirty="0"/>
              <a:t>Program manager at the Advanced Research Projects Agency</a:t>
            </a:r>
          </a:p>
          <a:p>
            <a:r>
              <a:rPr lang="en-US" dirty="0"/>
              <a:t>Led team that created the ARPANET</a:t>
            </a:r>
          </a:p>
        </p:txBody>
      </p:sp>
      <p:pic>
        <p:nvPicPr>
          <p:cNvPr id="8" name="Content Placeholder 7">
            <a:extLst>
              <a:ext uri="{FF2B5EF4-FFF2-40B4-BE49-F238E27FC236}">
                <a16:creationId xmlns:a16="http://schemas.microsoft.com/office/drawing/2014/main" id="{9A686F4E-75B5-6031-7B1B-BFB695CFB897}"/>
              </a:ext>
            </a:extLst>
          </p:cNvPr>
          <p:cNvPicPr>
            <a:picLocks noGrp="1" noChangeAspect="1"/>
          </p:cNvPicPr>
          <p:nvPr>
            <p:ph sz="quarter" idx="11"/>
          </p:nvPr>
        </p:nvPicPr>
        <p:blipFill rotWithShape="1">
          <a:blip r:embed="rId2"/>
          <a:srcRect l="11104" r="21231" b="1"/>
          <a:stretch/>
        </p:blipFill>
        <p:spPr>
          <a:xfrm>
            <a:off x="265176" y="526476"/>
            <a:ext cx="3182112" cy="5952744"/>
          </a:xfrm>
          <a:noFill/>
        </p:spPr>
      </p:pic>
      <p:sp>
        <p:nvSpPr>
          <p:cNvPr id="6" name="Footer Placeholder 5">
            <a:extLst>
              <a:ext uri="{FF2B5EF4-FFF2-40B4-BE49-F238E27FC236}">
                <a16:creationId xmlns:a16="http://schemas.microsoft.com/office/drawing/2014/main" id="{32E483C6-58D4-F333-3E8C-BC707A31694D}"/>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47626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45E2-0F16-8DCA-F40E-8B7725B31E2B}"/>
              </a:ext>
            </a:extLst>
          </p:cNvPr>
          <p:cNvSpPr>
            <a:spLocks noGrp="1"/>
          </p:cNvSpPr>
          <p:nvPr>
            <p:ph type="title"/>
          </p:nvPr>
        </p:nvSpPr>
        <p:spPr>
          <a:xfrm>
            <a:off x="4064703" y="526477"/>
            <a:ext cx="7598664" cy="612648"/>
          </a:xfrm>
        </p:spPr>
        <p:txBody>
          <a:bodyPr anchor="t">
            <a:normAutofit/>
          </a:bodyPr>
          <a:lstStyle/>
          <a:p>
            <a:r>
              <a:rPr lang="en-US" dirty="0"/>
              <a:t>Leonard Kleinrock</a:t>
            </a:r>
          </a:p>
        </p:txBody>
      </p:sp>
      <p:sp>
        <p:nvSpPr>
          <p:cNvPr id="13" name="Text Placeholder 2">
            <a:extLst>
              <a:ext uri="{FF2B5EF4-FFF2-40B4-BE49-F238E27FC236}">
                <a16:creationId xmlns:a16="http://schemas.microsoft.com/office/drawing/2014/main" id="{72AA939D-43C2-3343-625A-9A09E9B34531}"/>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4418E06E-7726-B8BC-B5CD-558AC648073D}"/>
              </a:ext>
            </a:extLst>
          </p:cNvPr>
          <p:cNvSpPr>
            <a:spLocks noGrp="1"/>
          </p:cNvSpPr>
          <p:nvPr>
            <p:ph sz="quarter" idx="10"/>
          </p:nvPr>
        </p:nvSpPr>
        <p:spPr>
          <a:xfrm>
            <a:off x="4064703" y="1704560"/>
            <a:ext cx="7598664" cy="4769741"/>
          </a:xfrm>
        </p:spPr>
        <p:txBody>
          <a:bodyPr>
            <a:normAutofit/>
          </a:bodyPr>
          <a:lstStyle/>
          <a:p>
            <a:r>
              <a:rPr lang="en-US" dirty="0"/>
              <a:t>Managed UCLA software team, including Steve Crocker, </a:t>
            </a:r>
            <a:r>
              <a:rPr lang="en-US" dirty="0" err="1"/>
              <a:t>Vint</a:t>
            </a:r>
            <a:r>
              <a:rPr lang="en-US" dirty="0"/>
              <a:t> Cerf, and Jon </a:t>
            </a:r>
            <a:r>
              <a:rPr lang="en-US" dirty="0" err="1"/>
              <a:t>Postel</a:t>
            </a:r>
            <a:endParaRPr lang="en-US" dirty="0"/>
          </a:p>
          <a:p>
            <a:r>
              <a:rPr lang="en-US" dirty="0"/>
              <a:t>1962 Ph.D. thesis on queueing theory</a:t>
            </a:r>
          </a:p>
        </p:txBody>
      </p:sp>
      <p:pic>
        <p:nvPicPr>
          <p:cNvPr id="8" name="Content Placeholder 7">
            <a:extLst>
              <a:ext uri="{FF2B5EF4-FFF2-40B4-BE49-F238E27FC236}">
                <a16:creationId xmlns:a16="http://schemas.microsoft.com/office/drawing/2014/main" id="{7919B9C0-C51B-B65E-5ABF-FEEBE147B456}"/>
              </a:ext>
            </a:extLst>
          </p:cNvPr>
          <p:cNvPicPr>
            <a:picLocks noGrp="1" noChangeAspect="1"/>
          </p:cNvPicPr>
          <p:nvPr>
            <p:ph sz="quarter" idx="11"/>
          </p:nvPr>
        </p:nvPicPr>
        <p:blipFill rotWithShape="1">
          <a:blip r:embed="rId2"/>
          <a:srcRect l="31212" r="14256" b="-2"/>
          <a:stretch/>
        </p:blipFill>
        <p:spPr>
          <a:xfrm>
            <a:off x="265176" y="526476"/>
            <a:ext cx="3182112" cy="5952744"/>
          </a:xfrm>
          <a:noFill/>
        </p:spPr>
      </p:pic>
      <p:sp>
        <p:nvSpPr>
          <p:cNvPr id="6" name="Footer Placeholder 5">
            <a:extLst>
              <a:ext uri="{FF2B5EF4-FFF2-40B4-BE49-F238E27FC236}">
                <a16:creationId xmlns:a16="http://schemas.microsoft.com/office/drawing/2014/main" id="{47E46B36-D63A-986D-D334-6DADE8F925E3}"/>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81145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D428-CC69-2117-C3FB-D0C17B79640F}"/>
              </a:ext>
            </a:extLst>
          </p:cNvPr>
          <p:cNvSpPr>
            <a:spLocks noGrp="1"/>
          </p:cNvSpPr>
          <p:nvPr>
            <p:ph type="title"/>
          </p:nvPr>
        </p:nvSpPr>
        <p:spPr>
          <a:xfrm>
            <a:off x="4064703" y="526477"/>
            <a:ext cx="7598664" cy="612648"/>
          </a:xfrm>
        </p:spPr>
        <p:txBody>
          <a:bodyPr anchor="t">
            <a:normAutofit/>
          </a:bodyPr>
          <a:lstStyle/>
          <a:p>
            <a:r>
              <a:rPr lang="en-US" dirty="0"/>
              <a:t>Paul Baran</a:t>
            </a:r>
          </a:p>
        </p:txBody>
      </p:sp>
      <p:sp>
        <p:nvSpPr>
          <p:cNvPr id="13" name="Text Placeholder 2">
            <a:extLst>
              <a:ext uri="{FF2B5EF4-FFF2-40B4-BE49-F238E27FC236}">
                <a16:creationId xmlns:a16="http://schemas.microsoft.com/office/drawing/2014/main" id="{8C2EC067-B9C6-696C-259C-2D0D75B4C276}"/>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36B9FBB4-16CB-16C9-9AC2-B4E5696721B1}"/>
              </a:ext>
            </a:extLst>
          </p:cNvPr>
          <p:cNvSpPr>
            <a:spLocks noGrp="1"/>
          </p:cNvSpPr>
          <p:nvPr>
            <p:ph sz="quarter" idx="10"/>
          </p:nvPr>
        </p:nvSpPr>
        <p:spPr>
          <a:xfrm>
            <a:off x="4064703" y="1704560"/>
            <a:ext cx="7598664" cy="4769741"/>
          </a:xfrm>
        </p:spPr>
        <p:txBody>
          <a:bodyPr>
            <a:normAutofit/>
          </a:bodyPr>
          <a:lstStyle/>
          <a:p>
            <a:r>
              <a:rPr lang="en-US" dirty="0"/>
              <a:t>1959: RAND Corporation</a:t>
            </a:r>
          </a:p>
          <a:p>
            <a:pPr lvl="1"/>
            <a:r>
              <a:rPr lang="en-US" sz="2400"/>
              <a:t>Design of a “survivable” communications system</a:t>
            </a:r>
          </a:p>
          <a:p>
            <a:r>
              <a:rPr lang="en-US" dirty="0"/>
              <a:t>Packet switching: “message blocks”</a:t>
            </a:r>
          </a:p>
          <a:p>
            <a:r>
              <a:rPr lang="en-US" dirty="0"/>
              <a:t>“On Distributed Communications”</a:t>
            </a:r>
          </a:p>
        </p:txBody>
      </p:sp>
      <p:pic>
        <p:nvPicPr>
          <p:cNvPr id="8" name="Content Placeholder 7">
            <a:extLst>
              <a:ext uri="{FF2B5EF4-FFF2-40B4-BE49-F238E27FC236}">
                <a16:creationId xmlns:a16="http://schemas.microsoft.com/office/drawing/2014/main" id="{65C6C8D3-340F-AE13-7B68-6A79668D5C02}"/>
              </a:ext>
            </a:extLst>
          </p:cNvPr>
          <p:cNvPicPr>
            <a:picLocks noGrp="1" noChangeAspect="1"/>
          </p:cNvPicPr>
          <p:nvPr>
            <p:ph sz="quarter" idx="11"/>
          </p:nvPr>
        </p:nvPicPr>
        <p:blipFill rotWithShape="1">
          <a:blip r:embed="rId2"/>
          <a:srcRect l="8092" r="11203" b="-1"/>
          <a:stretch/>
        </p:blipFill>
        <p:spPr>
          <a:xfrm>
            <a:off x="265176" y="526476"/>
            <a:ext cx="3182112" cy="5952744"/>
          </a:xfrm>
          <a:noFill/>
        </p:spPr>
      </p:pic>
      <p:sp>
        <p:nvSpPr>
          <p:cNvPr id="6" name="Footer Placeholder 5">
            <a:extLst>
              <a:ext uri="{FF2B5EF4-FFF2-40B4-BE49-F238E27FC236}">
                <a16:creationId xmlns:a16="http://schemas.microsoft.com/office/drawing/2014/main" id="{48311265-910F-432A-8668-8D0B05E383A6}"/>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62656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E042-CD1E-7253-5F51-F82942CE8D94}"/>
              </a:ext>
            </a:extLst>
          </p:cNvPr>
          <p:cNvSpPr>
            <a:spLocks noGrp="1"/>
          </p:cNvSpPr>
          <p:nvPr>
            <p:ph type="title"/>
          </p:nvPr>
        </p:nvSpPr>
        <p:spPr>
          <a:xfrm>
            <a:off x="4064703" y="526477"/>
            <a:ext cx="7598664" cy="612648"/>
          </a:xfrm>
        </p:spPr>
        <p:txBody>
          <a:bodyPr anchor="t">
            <a:normAutofit/>
          </a:bodyPr>
          <a:lstStyle/>
          <a:p>
            <a:r>
              <a:rPr lang="en-US" dirty="0"/>
              <a:t>Donald Davies</a:t>
            </a:r>
          </a:p>
        </p:txBody>
      </p:sp>
      <p:sp>
        <p:nvSpPr>
          <p:cNvPr id="15" name="Text Placeholder 2">
            <a:extLst>
              <a:ext uri="{FF2B5EF4-FFF2-40B4-BE49-F238E27FC236}">
                <a16:creationId xmlns:a16="http://schemas.microsoft.com/office/drawing/2014/main" id="{E2F4C11E-0331-6F2B-67B6-F05CC917F5D4}"/>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A6A7E0E1-541E-AD73-2520-1BC2245542C2}"/>
              </a:ext>
            </a:extLst>
          </p:cNvPr>
          <p:cNvSpPr>
            <a:spLocks noGrp="1"/>
          </p:cNvSpPr>
          <p:nvPr>
            <p:ph sz="quarter" idx="10"/>
          </p:nvPr>
        </p:nvSpPr>
        <p:spPr>
          <a:xfrm>
            <a:off x="4064703" y="1704560"/>
            <a:ext cx="7598664" cy="4769741"/>
          </a:xfrm>
        </p:spPr>
        <p:txBody>
          <a:bodyPr>
            <a:normAutofit/>
          </a:bodyPr>
          <a:lstStyle/>
          <a:p>
            <a:r>
              <a:rPr lang="en-US" dirty="0"/>
              <a:t>National Physical Laboratory in the United Kingdom</a:t>
            </a:r>
          </a:p>
          <a:p>
            <a:r>
              <a:rPr lang="en-US" dirty="0"/>
              <a:t>Packet switching: “packets”</a:t>
            </a:r>
          </a:p>
          <a:p>
            <a:pPr lvl="1"/>
            <a:r>
              <a:rPr lang="en-US" sz="2400"/>
              <a:t>Translatable into other languages</a:t>
            </a:r>
          </a:p>
        </p:txBody>
      </p:sp>
      <p:pic>
        <p:nvPicPr>
          <p:cNvPr id="8" name="Content Placeholder 7">
            <a:extLst>
              <a:ext uri="{FF2B5EF4-FFF2-40B4-BE49-F238E27FC236}">
                <a16:creationId xmlns:a16="http://schemas.microsoft.com/office/drawing/2014/main" id="{5BE763E4-60C8-4786-9BB9-B34E489350D4}"/>
              </a:ext>
            </a:extLst>
          </p:cNvPr>
          <p:cNvPicPr>
            <a:picLocks noGrp="1" noChangeAspect="1"/>
          </p:cNvPicPr>
          <p:nvPr>
            <p:ph sz="quarter" idx="11"/>
          </p:nvPr>
        </p:nvPicPr>
        <p:blipFill>
          <a:blip r:embed="rId2"/>
          <a:stretch>
            <a:fillRect/>
          </a:stretch>
        </p:blipFill>
        <p:spPr>
          <a:xfrm>
            <a:off x="265176" y="1792638"/>
            <a:ext cx="3182112" cy="3420419"/>
          </a:xfrm>
          <a:noFill/>
        </p:spPr>
      </p:pic>
      <p:sp>
        <p:nvSpPr>
          <p:cNvPr id="6" name="Footer Placeholder 5">
            <a:extLst>
              <a:ext uri="{FF2B5EF4-FFF2-40B4-BE49-F238E27FC236}">
                <a16:creationId xmlns:a16="http://schemas.microsoft.com/office/drawing/2014/main" id="{395DF5EE-52FB-4D8D-4726-736534D77E77}"/>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28016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5572-FF95-FD68-8885-322D71BCF528}"/>
              </a:ext>
            </a:extLst>
          </p:cNvPr>
          <p:cNvSpPr>
            <a:spLocks noGrp="1"/>
          </p:cNvSpPr>
          <p:nvPr>
            <p:ph type="title"/>
          </p:nvPr>
        </p:nvSpPr>
        <p:spPr>
          <a:xfrm>
            <a:off x="4064703" y="526477"/>
            <a:ext cx="7598664" cy="612648"/>
          </a:xfrm>
        </p:spPr>
        <p:txBody>
          <a:bodyPr anchor="t">
            <a:normAutofit/>
          </a:bodyPr>
          <a:lstStyle/>
          <a:p>
            <a:r>
              <a:rPr lang="en-US" dirty="0"/>
              <a:t>Louis </a:t>
            </a:r>
            <a:r>
              <a:rPr lang="en-US" dirty="0" err="1"/>
              <a:t>Pouzin</a:t>
            </a:r>
            <a:endParaRPr lang="en-US" dirty="0"/>
          </a:p>
        </p:txBody>
      </p:sp>
      <p:sp>
        <p:nvSpPr>
          <p:cNvPr id="13" name="Text Placeholder 2">
            <a:extLst>
              <a:ext uri="{FF2B5EF4-FFF2-40B4-BE49-F238E27FC236}">
                <a16:creationId xmlns:a16="http://schemas.microsoft.com/office/drawing/2014/main" id="{0D0CA1EF-0457-202D-EFE4-083D8C03D8D7}"/>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75FD08B4-D61C-FA22-CAFA-4CD216269AA3}"/>
              </a:ext>
            </a:extLst>
          </p:cNvPr>
          <p:cNvSpPr>
            <a:spLocks noGrp="1"/>
          </p:cNvSpPr>
          <p:nvPr>
            <p:ph sz="quarter" idx="10"/>
          </p:nvPr>
        </p:nvSpPr>
        <p:spPr>
          <a:xfrm>
            <a:off x="4064703" y="1704560"/>
            <a:ext cx="7598664" cy="4769741"/>
          </a:xfrm>
        </p:spPr>
        <p:txBody>
          <a:bodyPr>
            <a:normAutofit/>
          </a:bodyPr>
          <a:lstStyle/>
          <a:p>
            <a:r>
              <a:rPr lang="en-US" dirty="0"/>
              <a:t>CYCLADES packet communication network</a:t>
            </a:r>
          </a:p>
          <a:p>
            <a:pPr lvl="1"/>
            <a:r>
              <a:rPr lang="en-US" sz="2400"/>
              <a:t>First actual implementation of the pure datagram model</a:t>
            </a:r>
          </a:p>
        </p:txBody>
      </p:sp>
      <p:pic>
        <p:nvPicPr>
          <p:cNvPr id="8" name="Content Placeholder 7">
            <a:extLst>
              <a:ext uri="{FF2B5EF4-FFF2-40B4-BE49-F238E27FC236}">
                <a16:creationId xmlns:a16="http://schemas.microsoft.com/office/drawing/2014/main" id="{70278C07-509D-F146-6ADE-216CCD818624}"/>
              </a:ext>
            </a:extLst>
          </p:cNvPr>
          <p:cNvPicPr>
            <a:picLocks noGrp="1" noChangeAspect="1"/>
          </p:cNvPicPr>
          <p:nvPr>
            <p:ph sz="quarter" idx="11"/>
          </p:nvPr>
        </p:nvPicPr>
        <p:blipFill rotWithShape="1">
          <a:blip r:embed="rId2"/>
          <a:srcRect l="9022" r="10895" b="1"/>
          <a:stretch/>
        </p:blipFill>
        <p:spPr>
          <a:xfrm>
            <a:off x="265176" y="526476"/>
            <a:ext cx="3182112" cy="5952744"/>
          </a:xfrm>
          <a:noFill/>
        </p:spPr>
      </p:pic>
      <p:sp>
        <p:nvSpPr>
          <p:cNvPr id="6" name="Footer Placeholder 5">
            <a:extLst>
              <a:ext uri="{FF2B5EF4-FFF2-40B4-BE49-F238E27FC236}">
                <a16:creationId xmlns:a16="http://schemas.microsoft.com/office/drawing/2014/main" id="{0B59E43D-5CD9-E1BF-6198-79A52F082E89}"/>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107928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55ECC3F-697F-72A0-FAB7-F0424468C7E1}"/>
              </a:ext>
            </a:extLst>
          </p:cNvPr>
          <p:cNvSpPr>
            <a:spLocks noGrp="1"/>
          </p:cNvSpPr>
          <p:nvPr>
            <p:ph type="title"/>
          </p:nvPr>
        </p:nvSpPr>
        <p:spPr>
          <a:xfrm>
            <a:off x="4064703" y="526477"/>
            <a:ext cx="7598664" cy="612648"/>
          </a:xfrm>
        </p:spPr>
        <p:txBody>
          <a:bodyPr/>
          <a:lstStyle/>
          <a:p>
            <a:r>
              <a:rPr lang="en-US" dirty="0"/>
              <a:t>Jon </a:t>
            </a:r>
            <a:r>
              <a:rPr lang="en-US" dirty="0" err="1"/>
              <a:t>Postel</a:t>
            </a:r>
            <a:endParaRPr lang="en-US" dirty="0"/>
          </a:p>
        </p:txBody>
      </p:sp>
      <p:sp>
        <p:nvSpPr>
          <p:cNvPr id="15" name="Text Placeholder 2">
            <a:extLst>
              <a:ext uri="{FF2B5EF4-FFF2-40B4-BE49-F238E27FC236}">
                <a16:creationId xmlns:a16="http://schemas.microsoft.com/office/drawing/2014/main" id="{072FF157-F779-697B-E7F8-937D89E54BDA}"/>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310A9CB4-5E93-7349-1A03-D33997CF1C19}"/>
              </a:ext>
            </a:extLst>
          </p:cNvPr>
          <p:cNvSpPr>
            <a:spLocks noGrp="1"/>
          </p:cNvSpPr>
          <p:nvPr>
            <p:ph sz="quarter" idx="10"/>
          </p:nvPr>
        </p:nvSpPr>
        <p:spPr>
          <a:xfrm>
            <a:off x="4064703" y="1704560"/>
            <a:ext cx="7598664" cy="4769741"/>
          </a:xfrm>
        </p:spPr>
        <p:txBody>
          <a:bodyPr>
            <a:normAutofit/>
          </a:bodyPr>
          <a:lstStyle/>
          <a:p>
            <a:r>
              <a:rPr lang="en-US" dirty="0"/>
              <a:t>“The god of the internet”</a:t>
            </a:r>
          </a:p>
          <a:p>
            <a:r>
              <a:rPr lang="en-US" dirty="0"/>
              <a:t>1969 – 1998: Editor of the Request for Comment (RFC) document series</a:t>
            </a:r>
          </a:p>
          <a:p>
            <a:r>
              <a:rPr lang="en-US" dirty="0"/>
              <a:t>Simple Mail Transfer Protocol (SMTP)</a:t>
            </a:r>
          </a:p>
          <a:p>
            <a:r>
              <a:rPr lang="en-US" dirty="0"/>
              <a:t>DNS</a:t>
            </a:r>
          </a:p>
          <a:p>
            <a:r>
              <a:rPr lang="en-US" dirty="0"/>
              <a:t>Administrator of Internet Assigned Numbers Authority (IANA)</a:t>
            </a:r>
          </a:p>
          <a:p>
            <a:r>
              <a:rPr lang="en-US" dirty="0" err="1"/>
              <a:t>Postel’s</a:t>
            </a:r>
            <a:r>
              <a:rPr lang="en-US" dirty="0"/>
              <a:t> Law: “Be conservative in what you send, be liberal in what you accept”</a:t>
            </a:r>
          </a:p>
        </p:txBody>
      </p:sp>
      <p:pic>
        <p:nvPicPr>
          <p:cNvPr id="8" name="Content Placeholder 7">
            <a:extLst>
              <a:ext uri="{FF2B5EF4-FFF2-40B4-BE49-F238E27FC236}">
                <a16:creationId xmlns:a16="http://schemas.microsoft.com/office/drawing/2014/main" id="{44A30798-5AC0-E948-8F2D-6045A82404AB}"/>
              </a:ext>
            </a:extLst>
          </p:cNvPr>
          <p:cNvPicPr>
            <a:picLocks noGrp="1" noChangeAspect="1"/>
          </p:cNvPicPr>
          <p:nvPr>
            <p:ph sz="quarter" idx="11"/>
          </p:nvPr>
        </p:nvPicPr>
        <p:blipFill rotWithShape="1">
          <a:blip r:embed="rId2"/>
          <a:srcRect l="9238" r="13570" b="1"/>
          <a:stretch/>
        </p:blipFill>
        <p:spPr>
          <a:xfrm>
            <a:off x="265176" y="526476"/>
            <a:ext cx="3182112" cy="5952744"/>
          </a:xfrm>
          <a:noFill/>
        </p:spPr>
      </p:pic>
      <p:sp>
        <p:nvSpPr>
          <p:cNvPr id="6" name="Footer Placeholder 5">
            <a:extLst>
              <a:ext uri="{FF2B5EF4-FFF2-40B4-BE49-F238E27FC236}">
                <a16:creationId xmlns:a16="http://schemas.microsoft.com/office/drawing/2014/main" id="{E4F01E18-AD5B-6157-3F90-C646F95AAD49}"/>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353274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3FBD-0A23-5440-F2CE-9FAFEAC5FAB4}"/>
              </a:ext>
            </a:extLst>
          </p:cNvPr>
          <p:cNvSpPr>
            <a:spLocks noGrp="1"/>
          </p:cNvSpPr>
          <p:nvPr>
            <p:ph type="title"/>
          </p:nvPr>
        </p:nvSpPr>
        <p:spPr>
          <a:xfrm>
            <a:off x="4064703" y="526477"/>
            <a:ext cx="7598664" cy="612648"/>
          </a:xfrm>
        </p:spPr>
        <p:txBody>
          <a:bodyPr anchor="t">
            <a:normAutofit/>
          </a:bodyPr>
          <a:lstStyle/>
          <a:p>
            <a:r>
              <a:rPr lang="en-US" dirty="0"/>
              <a:t>Steve Crocker</a:t>
            </a:r>
          </a:p>
        </p:txBody>
      </p:sp>
      <p:sp>
        <p:nvSpPr>
          <p:cNvPr id="13" name="Text Placeholder 2">
            <a:extLst>
              <a:ext uri="{FF2B5EF4-FFF2-40B4-BE49-F238E27FC236}">
                <a16:creationId xmlns:a16="http://schemas.microsoft.com/office/drawing/2014/main" id="{8BFC7F94-432D-B469-9DA0-161544B156D6}"/>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A3FCA206-2F2E-8C64-419A-08134287FF01}"/>
              </a:ext>
            </a:extLst>
          </p:cNvPr>
          <p:cNvSpPr>
            <a:spLocks noGrp="1"/>
          </p:cNvSpPr>
          <p:nvPr>
            <p:ph sz="quarter" idx="10"/>
          </p:nvPr>
        </p:nvSpPr>
        <p:spPr>
          <a:xfrm>
            <a:off x="4064703" y="1704560"/>
            <a:ext cx="7598664" cy="4769741"/>
          </a:xfrm>
        </p:spPr>
        <p:txBody>
          <a:bodyPr>
            <a:normAutofit/>
          </a:bodyPr>
          <a:lstStyle/>
          <a:p>
            <a:r>
              <a:rPr lang="en-US" dirty="0"/>
              <a:t>1969: RFC 1: Host Software</a:t>
            </a:r>
          </a:p>
          <a:p>
            <a:r>
              <a:rPr lang="en-US" dirty="0"/>
              <a:t>1969: Created the ARPA “Networking Working Group”</a:t>
            </a:r>
          </a:p>
          <a:p>
            <a:r>
              <a:rPr lang="en-US" dirty="0"/>
              <a:t>2011 – 2017: chair of the board of the Internet Corporation for Assigned Names and Numbers (ICANN)</a:t>
            </a:r>
          </a:p>
          <a:p>
            <a:r>
              <a:rPr lang="en-US" dirty="0"/>
              <a:t>Internet Engineering Task Force (IETF) security area director</a:t>
            </a:r>
          </a:p>
          <a:p>
            <a:r>
              <a:rPr lang="en-US" dirty="0"/>
              <a:t>Internet Architecture Board</a:t>
            </a:r>
          </a:p>
          <a:p>
            <a:r>
              <a:rPr lang="en-US" dirty="0"/>
              <a:t>Internet Society Board</a:t>
            </a:r>
          </a:p>
        </p:txBody>
      </p:sp>
      <p:pic>
        <p:nvPicPr>
          <p:cNvPr id="8" name="Content Placeholder 7">
            <a:extLst>
              <a:ext uri="{FF2B5EF4-FFF2-40B4-BE49-F238E27FC236}">
                <a16:creationId xmlns:a16="http://schemas.microsoft.com/office/drawing/2014/main" id="{0FC1DE71-08D2-0D87-3EB9-B9B2B2E70878}"/>
              </a:ext>
            </a:extLst>
          </p:cNvPr>
          <p:cNvPicPr>
            <a:picLocks noGrp="1" noChangeAspect="1"/>
          </p:cNvPicPr>
          <p:nvPr>
            <p:ph sz="quarter" idx="11"/>
          </p:nvPr>
        </p:nvPicPr>
        <p:blipFill rotWithShape="1">
          <a:blip r:embed="rId2"/>
          <a:srcRect l="476" r="23430" b="1"/>
          <a:stretch/>
        </p:blipFill>
        <p:spPr>
          <a:xfrm>
            <a:off x="265176" y="526476"/>
            <a:ext cx="3182112" cy="5952744"/>
          </a:xfrm>
          <a:noFill/>
        </p:spPr>
      </p:pic>
      <p:sp>
        <p:nvSpPr>
          <p:cNvPr id="6" name="Footer Placeholder 5">
            <a:extLst>
              <a:ext uri="{FF2B5EF4-FFF2-40B4-BE49-F238E27FC236}">
                <a16:creationId xmlns:a16="http://schemas.microsoft.com/office/drawing/2014/main" id="{709C0C15-A6EE-056A-DFF8-182B4DF8AF59}"/>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08816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0A89-B754-1B50-9EF0-A28A20EF6700}"/>
              </a:ext>
            </a:extLst>
          </p:cNvPr>
          <p:cNvSpPr>
            <a:spLocks noGrp="1"/>
          </p:cNvSpPr>
          <p:nvPr>
            <p:ph type="title"/>
          </p:nvPr>
        </p:nvSpPr>
        <p:spPr>
          <a:xfrm>
            <a:off x="4064703" y="526477"/>
            <a:ext cx="7598664" cy="612648"/>
          </a:xfrm>
        </p:spPr>
        <p:txBody>
          <a:bodyPr anchor="t">
            <a:normAutofit/>
          </a:bodyPr>
          <a:lstStyle/>
          <a:p>
            <a:r>
              <a:rPr lang="en-US" dirty="0"/>
              <a:t>Radia Perlman</a:t>
            </a:r>
          </a:p>
        </p:txBody>
      </p:sp>
      <p:sp>
        <p:nvSpPr>
          <p:cNvPr id="13" name="Text Placeholder 2">
            <a:extLst>
              <a:ext uri="{FF2B5EF4-FFF2-40B4-BE49-F238E27FC236}">
                <a16:creationId xmlns:a16="http://schemas.microsoft.com/office/drawing/2014/main" id="{53D3F10D-0983-F695-5693-A2AA12B08CA4}"/>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820F3BB9-F2F3-541A-9D26-3FC46F1A0944}"/>
              </a:ext>
            </a:extLst>
          </p:cNvPr>
          <p:cNvSpPr>
            <a:spLocks noGrp="1"/>
          </p:cNvSpPr>
          <p:nvPr>
            <p:ph sz="quarter" idx="10"/>
          </p:nvPr>
        </p:nvSpPr>
        <p:spPr>
          <a:xfrm>
            <a:off x="4064703" y="1704560"/>
            <a:ext cx="7598664" cy="4769741"/>
          </a:xfrm>
        </p:spPr>
        <p:txBody>
          <a:bodyPr>
            <a:normAutofit/>
          </a:bodyPr>
          <a:lstStyle/>
          <a:p>
            <a:r>
              <a:rPr lang="en-US" dirty="0"/>
              <a:t>“Mother of the Internet”</a:t>
            </a:r>
          </a:p>
          <a:p>
            <a:r>
              <a:rPr lang="en-US" dirty="0"/>
              <a:t>1985: Spanning-Tree Protocol (STP)</a:t>
            </a:r>
          </a:p>
          <a:p>
            <a:r>
              <a:rPr lang="en-US" dirty="0"/>
              <a:t>Transparent Interconnection of Lots of Links (TRILL)</a:t>
            </a:r>
          </a:p>
          <a:p>
            <a:r>
              <a:rPr lang="en-US" dirty="0"/>
              <a:t>More than 100 patents</a:t>
            </a:r>
          </a:p>
          <a:p>
            <a:r>
              <a:rPr lang="en-US" dirty="0"/>
              <a:t>Multiple RFCs</a:t>
            </a:r>
          </a:p>
        </p:txBody>
      </p:sp>
      <p:pic>
        <p:nvPicPr>
          <p:cNvPr id="8" name="Content Placeholder 7">
            <a:extLst>
              <a:ext uri="{FF2B5EF4-FFF2-40B4-BE49-F238E27FC236}">
                <a16:creationId xmlns:a16="http://schemas.microsoft.com/office/drawing/2014/main" id="{92831027-BB28-2C93-D51F-185C545778A0}"/>
              </a:ext>
            </a:extLst>
          </p:cNvPr>
          <p:cNvPicPr>
            <a:picLocks noGrp="1" noChangeAspect="1"/>
          </p:cNvPicPr>
          <p:nvPr>
            <p:ph sz="quarter" idx="11"/>
          </p:nvPr>
        </p:nvPicPr>
        <p:blipFill rotWithShape="1">
          <a:blip r:embed="rId2"/>
          <a:srcRect l="5276" r="14640" b="1"/>
          <a:stretch/>
        </p:blipFill>
        <p:spPr>
          <a:xfrm>
            <a:off x="265176" y="526476"/>
            <a:ext cx="3182112" cy="5952744"/>
          </a:xfrm>
          <a:noFill/>
        </p:spPr>
      </p:pic>
      <p:sp>
        <p:nvSpPr>
          <p:cNvPr id="6" name="Footer Placeholder 5">
            <a:extLst>
              <a:ext uri="{FF2B5EF4-FFF2-40B4-BE49-F238E27FC236}">
                <a16:creationId xmlns:a16="http://schemas.microsoft.com/office/drawing/2014/main" id="{31A43239-BB53-9FEC-2F15-43A350F422DD}"/>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01699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6BD5-E4B2-3A2F-AB0E-829F2A6A13A6}"/>
              </a:ext>
            </a:extLst>
          </p:cNvPr>
          <p:cNvSpPr>
            <a:spLocks noGrp="1"/>
          </p:cNvSpPr>
          <p:nvPr>
            <p:ph type="title"/>
          </p:nvPr>
        </p:nvSpPr>
        <p:spPr>
          <a:xfrm>
            <a:off x="4064703" y="526477"/>
            <a:ext cx="7598664" cy="612648"/>
          </a:xfrm>
        </p:spPr>
        <p:txBody>
          <a:bodyPr anchor="t">
            <a:normAutofit/>
          </a:bodyPr>
          <a:lstStyle/>
          <a:p>
            <a:r>
              <a:rPr lang="en-US" dirty="0"/>
              <a:t>Tim Berners-Lee</a:t>
            </a:r>
          </a:p>
        </p:txBody>
      </p:sp>
      <p:sp>
        <p:nvSpPr>
          <p:cNvPr id="13" name="Text Placeholder 2">
            <a:extLst>
              <a:ext uri="{FF2B5EF4-FFF2-40B4-BE49-F238E27FC236}">
                <a16:creationId xmlns:a16="http://schemas.microsoft.com/office/drawing/2014/main" id="{8903902A-1ABA-1C6B-B2DD-871D60D41383}"/>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4CD7D1CF-1B75-57A7-A4B0-BB8C9056103F}"/>
              </a:ext>
            </a:extLst>
          </p:cNvPr>
          <p:cNvSpPr>
            <a:spLocks noGrp="1"/>
          </p:cNvSpPr>
          <p:nvPr>
            <p:ph sz="quarter" idx="10"/>
          </p:nvPr>
        </p:nvSpPr>
        <p:spPr>
          <a:xfrm>
            <a:off x="4064703" y="1704560"/>
            <a:ext cx="7598664" cy="4769741"/>
          </a:xfrm>
        </p:spPr>
        <p:txBody>
          <a:bodyPr>
            <a:normAutofit/>
          </a:bodyPr>
          <a:lstStyle/>
          <a:p>
            <a:r>
              <a:rPr lang="en-US" dirty="0"/>
              <a:t>1989: Hypertext Transfer Protocol (HTTP)</a:t>
            </a:r>
          </a:p>
          <a:p>
            <a:r>
              <a:rPr lang="en-US" dirty="0"/>
              <a:t>1990: First web site, at CERN</a:t>
            </a:r>
          </a:p>
          <a:p>
            <a:r>
              <a:rPr lang="en-US" dirty="0"/>
              <a:t>1994: founded World Wide Web Consortium (W3C)</a:t>
            </a:r>
          </a:p>
          <a:p>
            <a:r>
              <a:rPr lang="en-US" dirty="0"/>
              <a:t>2009: co-founded the World Wide Web Foundation</a:t>
            </a:r>
          </a:p>
          <a:p>
            <a:r>
              <a:rPr lang="en-US" dirty="0"/>
              <a:t>Time magazine’s list of the 100 Most Important People of the 20th century</a:t>
            </a:r>
          </a:p>
          <a:p>
            <a:r>
              <a:rPr lang="en-US" dirty="0"/>
              <a:t>Net neutrality advocate</a:t>
            </a:r>
          </a:p>
          <a:p>
            <a:r>
              <a:rPr lang="en-US" dirty="0"/>
              <a:t>2017: Accepted Encrypted Media Extensions (EME) proposal</a:t>
            </a:r>
          </a:p>
          <a:p>
            <a:pPr lvl="1"/>
            <a:r>
              <a:rPr lang="en-US" sz="2400"/>
              <a:t>Digital Rights Management (DRM)</a:t>
            </a:r>
          </a:p>
        </p:txBody>
      </p:sp>
      <p:pic>
        <p:nvPicPr>
          <p:cNvPr id="8" name="Content Placeholder 7">
            <a:extLst>
              <a:ext uri="{FF2B5EF4-FFF2-40B4-BE49-F238E27FC236}">
                <a16:creationId xmlns:a16="http://schemas.microsoft.com/office/drawing/2014/main" id="{7760ED8A-6C11-22A4-2FC1-9416B4A27D25}"/>
              </a:ext>
            </a:extLst>
          </p:cNvPr>
          <p:cNvPicPr>
            <a:picLocks noGrp="1" noChangeAspect="1"/>
          </p:cNvPicPr>
          <p:nvPr>
            <p:ph sz="quarter" idx="11"/>
          </p:nvPr>
        </p:nvPicPr>
        <p:blipFill rotWithShape="1">
          <a:blip r:embed="rId2"/>
          <a:srcRect l="18777" r="14403" b="1"/>
          <a:stretch/>
        </p:blipFill>
        <p:spPr>
          <a:xfrm>
            <a:off x="265176" y="526476"/>
            <a:ext cx="3182112" cy="5952744"/>
          </a:xfrm>
          <a:noFill/>
        </p:spPr>
      </p:pic>
      <p:sp>
        <p:nvSpPr>
          <p:cNvPr id="6" name="Footer Placeholder 5">
            <a:extLst>
              <a:ext uri="{FF2B5EF4-FFF2-40B4-BE49-F238E27FC236}">
                <a16:creationId xmlns:a16="http://schemas.microsoft.com/office/drawing/2014/main" id="{55333A01-FFB3-7BC2-8FD5-0B92CDE1D352}"/>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21626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EBA6-4486-62B0-C1C6-36A01C24BB95}"/>
              </a:ext>
            </a:extLst>
          </p:cNvPr>
          <p:cNvSpPr>
            <a:spLocks noGrp="1"/>
          </p:cNvSpPr>
          <p:nvPr>
            <p:ph type="title"/>
          </p:nvPr>
        </p:nvSpPr>
        <p:spPr/>
        <p:txBody>
          <a:bodyPr/>
          <a:lstStyle/>
          <a:p>
            <a:r>
              <a:rPr lang="en-US" dirty="0"/>
              <a:t>Fathers of the Internet</a:t>
            </a:r>
          </a:p>
        </p:txBody>
      </p:sp>
      <p:sp>
        <p:nvSpPr>
          <p:cNvPr id="3" name="Text Placeholder 2">
            <a:extLst>
              <a:ext uri="{FF2B5EF4-FFF2-40B4-BE49-F238E27FC236}">
                <a16:creationId xmlns:a16="http://schemas.microsoft.com/office/drawing/2014/main" id="{37E169A0-7E59-6071-0EB4-05B7C9A5D1C6}"/>
              </a:ext>
            </a:extLst>
          </p:cNvPr>
          <p:cNvSpPr>
            <a:spLocks noGrp="1"/>
          </p:cNvSpPr>
          <p:nvPr>
            <p:ph type="body" sz="quarter" idx="12"/>
          </p:nvPr>
        </p:nvSpPr>
        <p:spPr/>
        <p:txBody>
          <a:bodyPr/>
          <a:lstStyle/>
          <a:p>
            <a:r>
              <a:rPr lang="en-US" dirty="0" err="1"/>
              <a:t>Vint</a:t>
            </a:r>
            <a:r>
              <a:rPr lang="en-US" dirty="0"/>
              <a:t> Cerf and Bob Kahn</a:t>
            </a:r>
          </a:p>
        </p:txBody>
      </p:sp>
      <p:pic>
        <p:nvPicPr>
          <p:cNvPr id="8" name="Content Placeholder 7">
            <a:extLst>
              <a:ext uri="{FF2B5EF4-FFF2-40B4-BE49-F238E27FC236}">
                <a16:creationId xmlns:a16="http://schemas.microsoft.com/office/drawing/2014/main" id="{E26E2056-8A51-E11E-CA25-F009AF9B3F66}"/>
              </a:ext>
            </a:extLst>
          </p:cNvPr>
          <p:cNvPicPr>
            <a:picLocks noGrp="1" noChangeAspect="1"/>
          </p:cNvPicPr>
          <p:nvPr>
            <p:ph sz="half" idx="1"/>
          </p:nvPr>
        </p:nvPicPr>
        <p:blipFill>
          <a:blip r:embed="rId2"/>
          <a:stretch>
            <a:fillRect/>
          </a:stretch>
        </p:blipFill>
        <p:spPr>
          <a:xfrm>
            <a:off x="1460500" y="1704975"/>
            <a:ext cx="3576637" cy="4768850"/>
          </a:xfrm>
        </p:spPr>
      </p:pic>
      <p:pic>
        <p:nvPicPr>
          <p:cNvPr id="12" name="Content Placeholder 11">
            <a:extLst>
              <a:ext uri="{FF2B5EF4-FFF2-40B4-BE49-F238E27FC236}">
                <a16:creationId xmlns:a16="http://schemas.microsoft.com/office/drawing/2014/main" id="{26F24C29-77C1-DE94-87F4-8279D1D49675}"/>
              </a:ext>
            </a:extLst>
          </p:cNvPr>
          <p:cNvPicPr>
            <a:picLocks noGrp="1" noChangeAspect="1"/>
          </p:cNvPicPr>
          <p:nvPr>
            <p:ph sz="half" idx="2"/>
          </p:nvPr>
        </p:nvPicPr>
        <p:blipFill>
          <a:blip r:embed="rId3"/>
          <a:stretch>
            <a:fillRect/>
          </a:stretch>
        </p:blipFill>
        <p:spPr>
          <a:xfrm>
            <a:off x="6886818" y="1704975"/>
            <a:ext cx="4117488" cy="4772025"/>
          </a:xfrm>
        </p:spPr>
      </p:pic>
      <p:sp>
        <p:nvSpPr>
          <p:cNvPr id="6" name="Footer Placeholder 5">
            <a:extLst>
              <a:ext uri="{FF2B5EF4-FFF2-40B4-BE49-F238E27FC236}">
                <a16:creationId xmlns:a16="http://schemas.microsoft.com/office/drawing/2014/main" id="{AD6EAA08-5B4E-0BFF-2B7F-9E13E0F4A4E7}"/>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97805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C2B-F898-0B22-01F4-34DAFD1D560F}"/>
              </a:ext>
            </a:extLst>
          </p:cNvPr>
          <p:cNvSpPr>
            <a:spLocks noGrp="1"/>
          </p:cNvSpPr>
          <p:nvPr>
            <p:ph type="title"/>
          </p:nvPr>
        </p:nvSpPr>
        <p:spPr>
          <a:xfrm>
            <a:off x="4064703" y="526477"/>
            <a:ext cx="7598664" cy="612648"/>
          </a:xfrm>
        </p:spPr>
        <p:txBody>
          <a:bodyPr anchor="t">
            <a:normAutofit/>
          </a:bodyPr>
          <a:lstStyle/>
          <a:p>
            <a:r>
              <a:rPr lang="en-US" dirty="0"/>
              <a:t>Marc Andreessen</a:t>
            </a:r>
          </a:p>
        </p:txBody>
      </p:sp>
      <p:sp>
        <p:nvSpPr>
          <p:cNvPr id="13" name="Text Placeholder 2">
            <a:extLst>
              <a:ext uri="{FF2B5EF4-FFF2-40B4-BE49-F238E27FC236}">
                <a16:creationId xmlns:a16="http://schemas.microsoft.com/office/drawing/2014/main" id="{256E7972-B159-985E-27F0-0F60180E2744}"/>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7F0AE528-A256-400D-0804-A2F7C691E6EB}"/>
              </a:ext>
            </a:extLst>
          </p:cNvPr>
          <p:cNvSpPr>
            <a:spLocks noGrp="1"/>
          </p:cNvSpPr>
          <p:nvPr>
            <p:ph sz="quarter" idx="10"/>
          </p:nvPr>
        </p:nvSpPr>
        <p:spPr>
          <a:xfrm>
            <a:off x="4064703" y="1704560"/>
            <a:ext cx="7598664" cy="4769741"/>
          </a:xfrm>
        </p:spPr>
        <p:txBody>
          <a:bodyPr>
            <a:normAutofit/>
          </a:bodyPr>
          <a:lstStyle/>
          <a:p>
            <a:r>
              <a:rPr lang="en-US" dirty="0"/>
              <a:t>Mosaic Communications Corporation co-founder and vice president of technology</a:t>
            </a:r>
          </a:p>
          <a:p>
            <a:r>
              <a:rPr lang="en-US" dirty="0"/>
              <a:t>1993: NCSA Mosaic web browser</a:t>
            </a:r>
          </a:p>
        </p:txBody>
      </p:sp>
      <p:pic>
        <p:nvPicPr>
          <p:cNvPr id="8" name="Content Placeholder 7">
            <a:extLst>
              <a:ext uri="{FF2B5EF4-FFF2-40B4-BE49-F238E27FC236}">
                <a16:creationId xmlns:a16="http://schemas.microsoft.com/office/drawing/2014/main" id="{A44E772D-E4C5-BA63-436E-3F738D69AC38}"/>
              </a:ext>
            </a:extLst>
          </p:cNvPr>
          <p:cNvPicPr>
            <a:picLocks noGrp="1" noChangeAspect="1"/>
          </p:cNvPicPr>
          <p:nvPr>
            <p:ph sz="quarter" idx="11"/>
          </p:nvPr>
        </p:nvPicPr>
        <p:blipFill rotWithShape="1">
          <a:blip r:embed="rId2"/>
          <a:srcRect l="47284" r="17034"/>
          <a:stretch/>
        </p:blipFill>
        <p:spPr>
          <a:xfrm>
            <a:off x="265176" y="526476"/>
            <a:ext cx="3182112" cy="5952744"/>
          </a:xfrm>
          <a:noFill/>
        </p:spPr>
      </p:pic>
      <p:sp>
        <p:nvSpPr>
          <p:cNvPr id="6" name="Footer Placeholder 5">
            <a:extLst>
              <a:ext uri="{FF2B5EF4-FFF2-40B4-BE49-F238E27FC236}">
                <a16:creationId xmlns:a16="http://schemas.microsoft.com/office/drawing/2014/main" id="{319DCEA0-1B96-3478-704F-CF4F0E994D40}"/>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953807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C009-9426-789E-9D3B-5D9D400DB004}"/>
              </a:ext>
            </a:extLst>
          </p:cNvPr>
          <p:cNvSpPr>
            <a:spLocks noGrp="1"/>
          </p:cNvSpPr>
          <p:nvPr>
            <p:ph type="title"/>
          </p:nvPr>
        </p:nvSpPr>
        <p:spPr>
          <a:xfrm>
            <a:off x="4064703" y="526477"/>
            <a:ext cx="7598664" cy="612648"/>
          </a:xfrm>
        </p:spPr>
        <p:txBody>
          <a:bodyPr anchor="t">
            <a:normAutofit/>
          </a:bodyPr>
          <a:lstStyle/>
          <a:p>
            <a:r>
              <a:rPr lang="en-US" dirty="0"/>
              <a:t>Theo de </a:t>
            </a:r>
            <a:r>
              <a:rPr lang="en-US" dirty="0" err="1"/>
              <a:t>Raadt</a:t>
            </a:r>
            <a:endParaRPr lang="en-US" dirty="0"/>
          </a:p>
        </p:txBody>
      </p:sp>
      <p:sp>
        <p:nvSpPr>
          <p:cNvPr id="15" name="Text Placeholder 2">
            <a:extLst>
              <a:ext uri="{FF2B5EF4-FFF2-40B4-BE49-F238E27FC236}">
                <a16:creationId xmlns:a16="http://schemas.microsoft.com/office/drawing/2014/main" id="{3131BFFE-4A73-3914-521D-CC1090F0E6C8}"/>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5C7D1170-5FAA-CE48-66AC-E5282691DBE3}"/>
              </a:ext>
            </a:extLst>
          </p:cNvPr>
          <p:cNvSpPr>
            <a:spLocks noGrp="1"/>
          </p:cNvSpPr>
          <p:nvPr>
            <p:ph sz="quarter" idx="10"/>
          </p:nvPr>
        </p:nvSpPr>
        <p:spPr>
          <a:xfrm>
            <a:off x="4064703" y="1704560"/>
            <a:ext cx="7598664" cy="4769741"/>
          </a:xfrm>
        </p:spPr>
        <p:txBody>
          <a:bodyPr>
            <a:normAutofit/>
          </a:bodyPr>
          <a:lstStyle/>
          <a:p>
            <a:r>
              <a:rPr lang="en-US" dirty="0"/>
              <a:t>1993: Co-founder of NetBSD</a:t>
            </a:r>
          </a:p>
          <a:p>
            <a:r>
              <a:rPr lang="en-US" dirty="0"/>
              <a:t>1995: Founder of OpenBSD</a:t>
            </a:r>
          </a:p>
          <a:p>
            <a:r>
              <a:rPr lang="en-US" dirty="0"/>
              <a:t>1999: OpenSSH</a:t>
            </a:r>
          </a:p>
        </p:txBody>
      </p:sp>
      <p:pic>
        <p:nvPicPr>
          <p:cNvPr id="10" name="Content Placeholder 9">
            <a:extLst>
              <a:ext uri="{FF2B5EF4-FFF2-40B4-BE49-F238E27FC236}">
                <a16:creationId xmlns:a16="http://schemas.microsoft.com/office/drawing/2014/main" id="{3CBA44BC-1C65-4473-DF2A-3D0E4DB5F3BB}"/>
              </a:ext>
            </a:extLst>
          </p:cNvPr>
          <p:cNvPicPr>
            <a:picLocks noGrp="1" noChangeAspect="1"/>
          </p:cNvPicPr>
          <p:nvPr>
            <p:ph sz="quarter" idx="11"/>
          </p:nvPr>
        </p:nvPicPr>
        <p:blipFill rotWithShape="1">
          <a:blip r:embed="rId2"/>
          <a:srcRect l="18555" r="18556" b="1"/>
          <a:stretch/>
        </p:blipFill>
        <p:spPr>
          <a:xfrm>
            <a:off x="265176" y="526476"/>
            <a:ext cx="3182112" cy="5952744"/>
          </a:xfrm>
          <a:noFill/>
        </p:spPr>
      </p:pic>
      <p:sp>
        <p:nvSpPr>
          <p:cNvPr id="6" name="Footer Placeholder 5">
            <a:extLst>
              <a:ext uri="{FF2B5EF4-FFF2-40B4-BE49-F238E27FC236}">
                <a16:creationId xmlns:a16="http://schemas.microsoft.com/office/drawing/2014/main" id="{D267486A-E3B8-59A2-B3FE-746948662945}"/>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50059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B6AD-C296-5A1C-686A-B2ED60A40878}"/>
              </a:ext>
            </a:extLst>
          </p:cNvPr>
          <p:cNvSpPr>
            <a:spLocks noGrp="1"/>
          </p:cNvSpPr>
          <p:nvPr>
            <p:ph type="title"/>
          </p:nvPr>
        </p:nvSpPr>
        <p:spPr>
          <a:xfrm>
            <a:off x="4064703" y="526477"/>
            <a:ext cx="7598664" cy="612648"/>
          </a:xfrm>
        </p:spPr>
        <p:txBody>
          <a:bodyPr anchor="t">
            <a:normAutofit/>
          </a:bodyPr>
          <a:lstStyle/>
          <a:p>
            <a:r>
              <a:rPr lang="en-US" dirty="0"/>
              <a:t>Joyce Reynolds</a:t>
            </a:r>
          </a:p>
        </p:txBody>
      </p:sp>
      <p:sp>
        <p:nvSpPr>
          <p:cNvPr id="13" name="Text Placeholder 2">
            <a:extLst>
              <a:ext uri="{FF2B5EF4-FFF2-40B4-BE49-F238E27FC236}">
                <a16:creationId xmlns:a16="http://schemas.microsoft.com/office/drawing/2014/main" id="{F31449FA-3D2A-270E-A4C7-F38529969B62}"/>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0405D1BF-B803-09FF-F606-CE2DA3B649DD}"/>
              </a:ext>
            </a:extLst>
          </p:cNvPr>
          <p:cNvSpPr>
            <a:spLocks noGrp="1"/>
          </p:cNvSpPr>
          <p:nvPr>
            <p:ph sz="quarter" idx="10"/>
          </p:nvPr>
        </p:nvSpPr>
        <p:spPr>
          <a:xfrm>
            <a:off x="4064703" y="1704560"/>
            <a:ext cx="7598664" cy="4769741"/>
          </a:xfrm>
        </p:spPr>
        <p:txBody>
          <a:bodyPr>
            <a:normAutofit/>
          </a:bodyPr>
          <a:lstStyle/>
          <a:p>
            <a:r>
              <a:rPr lang="en-US" dirty="0"/>
              <a:t>1993 – 1998: Worked with Jon </a:t>
            </a:r>
            <a:r>
              <a:rPr lang="en-US" dirty="0" err="1"/>
              <a:t>Postel</a:t>
            </a:r>
            <a:r>
              <a:rPr lang="en-US" dirty="0"/>
              <a:t> developing Internet Assigned Numbers Authority (IANA)</a:t>
            </a:r>
          </a:p>
          <a:p>
            <a:r>
              <a:rPr lang="en-US" dirty="0"/>
              <a:t>1998 – 2001: Helped transition IANA functions to the Internet Corporation for Assigned Names and Numbers (ICANN)</a:t>
            </a:r>
          </a:p>
          <a:p>
            <a:r>
              <a:rPr lang="en-US" dirty="0"/>
              <a:t>1987 – 2006: Request for Comments (RFC) editorial team</a:t>
            </a:r>
          </a:p>
          <a:p>
            <a:r>
              <a:rPr lang="en-US" sz="3000" dirty="0"/>
              <a:t>RFCs</a:t>
            </a:r>
          </a:p>
          <a:p>
            <a:pPr lvl="1"/>
            <a:r>
              <a:rPr lang="en-US" sz="2400" dirty="0"/>
              <a:t>Telnet</a:t>
            </a:r>
          </a:p>
          <a:p>
            <a:pPr lvl="1"/>
            <a:r>
              <a:rPr lang="en-US" sz="2400" dirty="0"/>
              <a:t>FTP</a:t>
            </a:r>
          </a:p>
          <a:p>
            <a:pPr lvl="1"/>
            <a:r>
              <a:rPr lang="en-US" sz="2400" dirty="0"/>
              <a:t>POP</a:t>
            </a:r>
          </a:p>
        </p:txBody>
      </p:sp>
      <p:pic>
        <p:nvPicPr>
          <p:cNvPr id="8" name="Content Placeholder 7">
            <a:extLst>
              <a:ext uri="{FF2B5EF4-FFF2-40B4-BE49-F238E27FC236}">
                <a16:creationId xmlns:a16="http://schemas.microsoft.com/office/drawing/2014/main" id="{BE463C8B-24F0-B827-E1DD-CF62D0F45041}"/>
              </a:ext>
            </a:extLst>
          </p:cNvPr>
          <p:cNvPicPr>
            <a:picLocks noGrp="1" noChangeAspect="1"/>
          </p:cNvPicPr>
          <p:nvPr>
            <p:ph sz="quarter" idx="11"/>
          </p:nvPr>
        </p:nvPicPr>
        <p:blipFill rotWithShape="1">
          <a:blip r:embed="rId2"/>
          <a:srcRect l="15245" r="23578" b="1"/>
          <a:stretch/>
        </p:blipFill>
        <p:spPr>
          <a:xfrm>
            <a:off x="265176" y="526476"/>
            <a:ext cx="3182112" cy="5952744"/>
          </a:xfrm>
          <a:noFill/>
        </p:spPr>
      </p:pic>
      <p:sp>
        <p:nvSpPr>
          <p:cNvPr id="6" name="Footer Placeholder 5">
            <a:extLst>
              <a:ext uri="{FF2B5EF4-FFF2-40B4-BE49-F238E27FC236}">
                <a16:creationId xmlns:a16="http://schemas.microsoft.com/office/drawing/2014/main" id="{785BE559-F90F-3E21-23E0-3F2BB3AEC0B7}"/>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22510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EF7A-CE4D-F32E-9963-7B2F0CED0526}"/>
              </a:ext>
            </a:extLst>
          </p:cNvPr>
          <p:cNvSpPr>
            <a:spLocks noGrp="1"/>
          </p:cNvSpPr>
          <p:nvPr>
            <p:ph type="title"/>
          </p:nvPr>
        </p:nvSpPr>
        <p:spPr>
          <a:xfrm>
            <a:off x="4064703" y="526477"/>
            <a:ext cx="7598664" cy="612648"/>
          </a:xfrm>
        </p:spPr>
        <p:txBody>
          <a:bodyPr anchor="t">
            <a:normAutofit/>
          </a:bodyPr>
          <a:lstStyle/>
          <a:p>
            <a:r>
              <a:rPr lang="en-US" dirty="0"/>
              <a:t>Al Gore</a:t>
            </a:r>
          </a:p>
        </p:txBody>
      </p:sp>
      <p:sp>
        <p:nvSpPr>
          <p:cNvPr id="13" name="Text Placeholder 2">
            <a:extLst>
              <a:ext uri="{FF2B5EF4-FFF2-40B4-BE49-F238E27FC236}">
                <a16:creationId xmlns:a16="http://schemas.microsoft.com/office/drawing/2014/main" id="{49D2F711-5009-59CB-389E-8EBC2451254D}"/>
              </a:ext>
            </a:extLst>
          </p:cNvPr>
          <p:cNvSpPr>
            <a:spLocks noGrp="1"/>
          </p:cNvSpPr>
          <p:nvPr>
            <p:ph type="body" sz="quarter" idx="12"/>
          </p:nvPr>
        </p:nvSpPr>
        <p:spPr>
          <a:xfrm>
            <a:off x="4064703" y="1143000"/>
            <a:ext cx="7598664" cy="310896"/>
          </a:xfrm>
        </p:spPr>
        <p:txBody>
          <a:bodyPr/>
          <a:lstStyle/>
          <a:p>
            <a:r>
              <a:rPr lang="en-US" dirty="0"/>
              <a:t>No, he didn’t invent the Internet, but he helped</a:t>
            </a:r>
          </a:p>
        </p:txBody>
      </p:sp>
      <p:sp>
        <p:nvSpPr>
          <p:cNvPr id="4" name="Content Placeholder 3">
            <a:extLst>
              <a:ext uri="{FF2B5EF4-FFF2-40B4-BE49-F238E27FC236}">
                <a16:creationId xmlns:a16="http://schemas.microsoft.com/office/drawing/2014/main" id="{C6DC26EC-568F-618D-CB52-1FCAA55CB6C3}"/>
              </a:ext>
            </a:extLst>
          </p:cNvPr>
          <p:cNvSpPr>
            <a:spLocks noGrp="1"/>
          </p:cNvSpPr>
          <p:nvPr>
            <p:ph sz="quarter" idx="10"/>
          </p:nvPr>
        </p:nvSpPr>
        <p:spPr>
          <a:xfrm>
            <a:off x="4064703" y="1704560"/>
            <a:ext cx="7598664" cy="4769741"/>
          </a:xfrm>
        </p:spPr>
        <p:txBody>
          <a:bodyPr>
            <a:normAutofit/>
          </a:bodyPr>
          <a:lstStyle/>
          <a:p>
            <a:r>
              <a:rPr lang="en-US" dirty="0"/>
              <a:t>1980s – 1990s: promoted legislation to fund ARPANET expansion, public access</a:t>
            </a:r>
          </a:p>
          <a:p>
            <a:r>
              <a:rPr lang="en-US" dirty="0"/>
              <a:t>1986: S 2594, Supercomputer Network Study Act of 1986</a:t>
            </a:r>
          </a:p>
          <a:p>
            <a:r>
              <a:rPr lang="en-US" dirty="0"/>
              <a:t>1991: High Performance Computing and Communication Act of 1991 (“The Gore Bill”)</a:t>
            </a:r>
          </a:p>
          <a:p>
            <a:r>
              <a:rPr lang="en-US" dirty="0"/>
              <a:t>Helped fund National Center for Supercomputing Applications (NCSA)</a:t>
            </a:r>
          </a:p>
          <a:p>
            <a:r>
              <a:rPr lang="en-US" dirty="0"/>
              <a:t>Quoted out of context as claiming to have invented the Internet</a:t>
            </a:r>
          </a:p>
          <a:p>
            <a:pPr lvl="1"/>
            <a:r>
              <a:rPr lang="en-US" sz="2400"/>
              <a:t>“I took the initiative in creating the Internet.”</a:t>
            </a:r>
          </a:p>
        </p:txBody>
      </p:sp>
      <p:pic>
        <p:nvPicPr>
          <p:cNvPr id="8" name="Content Placeholder 7">
            <a:extLst>
              <a:ext uri="{FF2B5EF4-FFF2-40B4-BE49-F238E27FC236}">
                <a16:creationId xmlns:a16="http://schemas.microsoft.com/office/drawing/2014/main" id="{3C258E73-E8B9-BB64-D1C4-A96FFE0CDA4A}"/>
              </a:ext>
            </a:extLst>
          </p:cNvPr>
          <p:cNvPicPr>
            <a:picLocks noGrp="1" noChangeAspect="1"/>
          </p:cNvPicPr>
          <p:nvPr>
            <p:ph sz="quarter" idx="11"/>
          </p:nvPr>
        </p:nvPicPr>
        <p:blipFill rotWithShape="1">
          <a:blip r:embed="rId2"/>
          <a:srcRect l="19701" r="1" b="1"/>
          <a:stretch/>
        </p:blipFill>
        <p:spPr>
          <a:xfrm>
            <a:off x="265176" y="526476"/>
            <a:ext cx="3182112" cy="5952744"/>
          </a:xfrm>
          <a:noFill/>
        </p:spPr>
      </p:pic>
      <p:sp>
        <p:nvSpPr>
          <p:cNvPr id="6" name="Footer Placeholder 5">
            <a:extLst>
              <a:ext uri="{FF2B5EF4-FFF2-40B4-BE49-F238E27FC236}">
                <a16:creationId xmlns:a16="http://schemas.microsoft.com/office/drawing/2014/main" id="{E5EDF237-9C10-E40B-9D8D-5B819F236C05}"/>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393666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3A8B0-667F-FE74-6EA1-9244022E8E27}"/>
              </a:ext>
            </a:extLst>
          </p:cNvPr>
          <p:cNvSpPr>
            <a:spLocks noGrp="1"/>
          </p:cNvSpPr>
          <p:nvPr>
            <p:ph type="title"/>
          </p:nvPr>
        </p:nvSpPr>
        <p:spPr/>
        <p:txBody>
          <a:bodyPr/>
          <a:lstStyle/>
          <a:p>
            <a:r>
              <a:rPr lang="en-US" dirty="0"/>
              <a:t>Internet Timeline</a:t>
            </a:r>
          </a:p>
        </p:txBody>
      </p:sp>
      <p:sp>
        <p:nvSpPr>
          <p:cNvPr id="3" name="Text Placeholder 2">
            <a:extLst>
              <a:ext uri="{FF2B5EF4-FFF2-40B4-BE49-F238E27FC236}">
                <a16:creationId xmlns:a16="http://schemas.microsoft.com/office/drawing/2014/main" id="{3D4FE9D2-F939-498A-6F48-BC3FF51F4CEC}"/>
              </a:ext>
            </a:extLst>
          </p:cNvPr>
          <p:cNvSpPr>
            <a:spLocks noGrp="1"/>
          </p:cNvSpPr>
          <p:nvPr>
            <p:ph type="body" sz="quarter" idx="12"/>
          </p:nvPr>
        </p:nvSpPr>
        <p:spPr/>
        <p:txBody>
          <a:bodyPr/>
          <a:lstStyle/>
          <a:p>
            <a:r>
              <a:rPr lang="en-US" dirty="0"/>
              <a:t>Pre-1980</a:t>
            </a:r>
          </a:p>
        </p:txBody>
      </p:sp>
      <p:sp>
        <p:nvSpPr>
          <p:cNvPr id="4" name="Content Placeholder 3">
            <a:extLst>
              <a:ext uri="{FF2B5EF4-FFF2-40B4-BE49-F238E27FC236}">
                <a16:creationId xmlns:a16="http://schemas.microsoft.com/office/drawing/2014/main" id="{6BF8C7B1-BAF3-1DCF-8861-4F8D447C099B}"/>
              </a:ext>
            </a:extLst>
          </p:cNvPr>
          <p:cNvSpPr>
            <a:spLocks noGrp="1"/>
          </p:cNvSpPr>
          <p:nvPr>
            <p:ph idx="1"/>
          </p:nvPr>
        </p:nvSpPr>
        <p:spPr/>
        <p:txBody>
          <a:bodyPr/>
          <a:lstStyle/>
          <a:p>
            <a:r>
              <a:rPr lang="en-US" dirty="0"/>
              <a:t>1948: Claude Shannon: “A Mathematical Theory of Communication”</a:t>
            </a:r>
          </a:p>
          <a:p>
            <a:r>
              <a:rPr lang="en-US" dirty="0"/>
              <a:t>1968: J.C.R. </a:t>
            </a:r>
            <a:r>
              <a:rPr lang="en-US" dirty="0" err="1"/>
              <a:t>Licklider</a:t>
            </a:r>
            <a:r>
              <a:rPr lang="en-US" dirty="0"/>
              <a:t>: “The Computer as a Communication Device”: computer networks</a:t>
            </a:r>
          </a:p>
          <a:p>
            <a:r>
              <a:rPr lang="en-US" dirty="0"/>
              <a:t>1969: Steve Crocker: RFC 1: Host Software</a:t>
            </a:r>
          </a:p>
          <a:p>
            <a:r>
              <a:rPr lang="en-US" dirty="0"/>
              <a:t>1969: Leonard Kleinrock: first message on the ARPANET</a:t>
            </a:r>
          </a:p>
          <a:p>
            <a:pPr lvl="1"/>
            <a:r>
              <a:rPr lang="en-US" dirty="0"/>
              <a:t>“l”, “o”, &lt;crash&gt;; later, “login”</a:t>
            </a:r>
          </a:p>
          <a:p>
            <a:r>
              <a:rPr lang="en-US" dirty="0"/>
              <a:t>1973: TCP draft standard</a:t>
            </a:r>
          </a:p>
          <a:p>
            <a:r>
              <a:rPr lang="en-US" dirty="0"/>
              <a:t>1975: connect Stanford to BBN in Cambridge Mass and University College London (not a success)</a:t>
            </a:r>
          </a:p>
          <a:p>
            <a:r>
              <a:rPr lang="en-US" dirty="0"/>
              <a:t>1979: Tom Truscott and Jim Ellis (Duke University): Usenet</a:t>
            </a:r>
          </a:p>
          <a:p>
            <a:endParaRPr lang="en-US" dirty="0"/>
          </a:p>
        </p:txBody>
      </p:sp>
      <p:sp>
        <p:nvSpPr>
          <p:cNvPr id="5" name="Footer Placeholder 4">
            <a:extLst>
              <a:ext uri="{FF2B5EF4-FFF2-40B4-BE49-F238E27FC236}">
                <a16:creationId xmlns:a16="http://schemas.microsoft.com/office/drawing/2014/main" id="{D2A70DE0-4647-1CD0-F150-AB4EAD43D0A3}"/>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248263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6721-73D4-8C06-3908-3D865F3743B9}"/>
              </a:ext>
            </a:extLst>
          </p:cNvPr>
          <p:cNvSpPr>
            <a:spLocks noGrp="1"/>
          </p:cNvSpPr>
          <p:nvPr>
            <p:ph type="title"/>
          </p:nvPr>
        </p:nvSpPr>
        <p:spPr/>
        <p:txBody>
          <a:bodyPr/>
          <a:lstStyle/>
          <a:p>
            <a:r>
              <a:rPr lang="en-US" dirty="0"/>
              <a:t>Internet Timeline</a:t>
            </a:r>
          </a:p>
        </p:txBody>
      </p:sp>
      <p:sp>
        <p:nvSpPr>
          <p:cNvPr id="3" name="Text Placeholder 2">
            <a:extLst>
              <a:ext uri="{FF2B5EF4-FFF2-40B4-BE49-F238E27FC236}">
                <a16:creationId xmlns:a16="http://schemas.microsoft.com/office/drawing/2014/main" id="{C7F98113-B083-AB43-82A1-90D85C5447FD}"/>
              </a:ext>
            </a:extLst>
          </p:cNvPr>
          <p:cNvSpPr>
            <a:spLocks noGrp="1"/>
          </p:cNvSpPr>
          <p:nvPr>
            <p:ph type="body" sz="quarter" idx="12"/>
          </p:nvPr>
        </p:nvSpPr>
        <p:spPr/>
        <p:txBody>
          <a:bodyPr/>
          <a:lstStyle/>
          <a:p>
            <a:r>
              <a:rPr lang="en-US" dirty="0"/>
              <a:t>1980s</a:t>
            </a:r>
          </a:p>
        </p:txBody>
      </p:sp>
      <p:sp>
        <p:nvSpPr>
          <p:cNvPr id="4" name="Content Placeholder 3">
            <a:extLst>
              <a:ext uri="{FF2B5EF4-FFF2-40B4-BE49-F238E27FC236}">
                <a16:creationId xmlns:a16="http://schemas.microsoft.com/office/drawing/2014/main" id="{87B01B9E-5AA6-7D5E-51E8-2214164BBF84}"/>
              </a:ext>
            </a:extLst>
          </p:cNvPr>
          <p:cNvSpPr>
            <a:spLocks noGrp="1"/>
          </p:cNvSpPr>
          <p:nvPr>
            <p:ph idx="1"/>
          </p:nvPr>
        </p:nvSpPr>
        <p:spPr/>
        <p:txBody>
          <a:bodyPr/>
          <a:lstStyle/>
          <a:p>
            <a:r>
              <a:rPr lang="en-US" dirty="0"/>
              <a:t>1981: Computer Science Network (CSNET) for institutions that could not connect directly to ARPANET</a:t>
            </a:r>
          </a:p>
          <a:p>
            <a:r>
              <a:rPr lang="en-US" dirty="0"/>
              <a:t>1983: DNS</a:t>
            </a:r>
          </a:p>
          <a:p>
            <a:r>
              <a:rPr lang="en-US" dirty="0"/>
              <a:t>1986: IETF formed, from predecessor Gateway Algorithms and Data Structures (GADS) Task Force</a:t>
            </a:r>
          </a:p>
          <a:p>
            <a:r>
              <a:rPr lang="en-US" dirty="0"/>
              <a:t>1980s – 1990s: Al Gore: promoted legislation to fund ARPANET expansion, greater public access</a:t>
            </a:r>
          </a:p>
          <a:p>
            <a:r>
              <a:rPr lang="en-US" dirty="0"/>
              <a:t>1986: Al Gore introduced S 2594, Supercomputer Network Study Act of 1986</a:t>
            </a:r>
          </a:p>
          <a:p>
            <a:r>
              <a:rPr lang="en-US" dirty="0"/>
              <a:t>1986: NSFNET project</a:t>
            </a:r>
          </a:p>
          <a:p>
            <a:r>
              <a:rPr lang="en-US" dirty="0"/>
              <a:t>1989: commercial ISPs emerge</a:t>
            </a:r>
          </a:p>
          <a:p>
            <a:r>
              <a:rPr lang="en-US" dirty="0"/>
              <a:t>1989 – 1990: Tim Berners-Lee: HTTP, first web site (CERN)</a:t>
            </a:r>
          </a:p>
          <a:p>
            <a:endParaRPr lang="en-US" dirty="0"/>
          </a:p>
        </p:txBody>
      </p:sp>
      <p:sp>
        <p:nvSpPr>
          <p:cNvPr id="5" name="Footer Placeholder 4">
            <a:extLst>
              <a:ext uri="{FF2B5EF4-FFF2-40B4-BE49-F238E27FC236}">
                <a16:creationId xmlns:a16="http://schemas.microsoft.com/office/drawing/2014/main" id="{036E1362-EFC8-F32A-CB3C-56E3FC89D100}"/>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23230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C86B-965E-5FD7-B8E0-0B86F09486B2}"/>
              </a:ext>
            </a:extLst>
          </p:cNvPr>
          <p:cNvSpPr>
            <a:spLocks noGrp="1"/>
          </p:cNvSpPr>
          <p:nvPr>
            <p:ph type="title"/>
          </p:nvPr>
        </p:nvSpPr>
        <p:spPr/>
        <p:txBody>
          <a:bodyPr/>
          <a:lstStyle/>
          <a:p>
            <a:r>
              <a:rPr lang="en-US" dirty="0"/>
              <a:t>Internet Timeline</a:t>
            </a:r>
          </a:p>
        </p:txBody>
      </p:sp>
      <p:sp>
        <p:nvSpPr>
          <p:cNvPr id="3" name="Text Placeholder 2">
            <a:extLst>
              <a:ext uri="{FF2B5EF4-FFF2-40B4-BE49-F238E27FC236}">
                <a16:creationId xmlns:a16="http://schemas.microsoft.com/office/drawing/2014/main" id="{D424E849-ABD3-EDE7-7F93-CBFCA1AD4B43}"/>
              </a:ext>
            </a:extLst>
          </p:cNvPr>
          <p:cNvSpPr>
            <a:spLocks noGrp="1"/>
          </p:cNvSpPr>
          <p:nvPr>
            <p:ph type="body" sz="quarter" idx="12"/>
          </p:nvPr>
        </p:nvSpPr>
        <p:spPr/>
        <p:txBody>
          <a:bodyPr/>
          <a:lstStyle/>
          <a:p>
            <a:r>
              <a:rPr lang="en-US" dirty="0"/>
              <a:t>1990s</a:t>
            </a:r>
          </a:p>
        </p:txBody>
      </p:sp>
      <p:sp>
        <p:nvSpPr>
          <p:cNvPr id="4" name="Content Placeholder 3">
            <a:extLst>
              <a:ext uri="{FF2B5EF4-FFF2-40B4-BE49-F238E27FC236}">
                <a16:creationId xmlns:a16="http://schemas.microsoft.com/office/drawing/2014/main" id="{0DB55C11-0F40-162B-0C6E-7FA5079A4BC9}"/>
              </a:ext>
            </a:extLst>
          </p:cNvPr>
          <p:cNvSpPr>
            <a:spLocks noGrp="1"/>
          </p:cNvSpPr>
          <p:nvPr>
            <p:ph idx="1"/>
          </p:nvPr>
        </p:nvSpPr>
        <p:spPr/>
        <p:txBody>
          <a:bodyPr/>
          <a:lstStyle/>
          <a:p>
            <a:r>
              <a:rPr lang="en-US" dirty="0"/>
              <a:t>1990: ARPANET decommissioned</a:t>
            </a:r>
          </a:p>
          <a:p>
            <a:r>
              <a:rPr lang="en-US" dirty="0"/>
              <a:t>1991: CUUG formed</a:t>
            </a:r>
          </a:p>
          <a:p>
            <a:r>
              <a:rPr lang="en-US" dirty="0"/>
              <a:t>1991: High Performance Computing and Communication Act of 1991 (“The Gore Bill”)</a:t>
            </a:r>
          </a:p>
          <a:p>
            <a:r>
              <a:rPr lang="en-US" dirty="0"/>
              <a:t>1992: Internet Society (ISOC): home of IETF, IAB, IESG, IRTF</a:t>
            </a:r>
          </a:p>
          <a:p>
            <a:r>
              <a:rPr lang="en-US" dirty="0"/>
              <a:t>1994: Tim Berners-Lee: founded World Wide Web Consortium (W3C)</a:t>
            </a:r>
          </a:p>
          <a:p>
            <a:r>
              <a:rPr lang="en-US" dirty="0"/>
              <a:t>1995: optical backbone of NSFNET decommissioned</a:t>
            </a:r>
          </a:p>
          <a:p>
            <a:pPr lvl="1"/>
            <a:r>
              <a:rPr lang="en-US" dirty="0"/>
              <a:t>Sprint, MCI and AT&amp;T optical networks; commercial traffic OK</a:t>
            </a:r>
          </a:p>
          <a:p>
            <a:r>
              <a:rPr lang="en-US" dirty="0"/>
              <a:t>1998: Morris worm</a:t>
            </a:r>
          </a:p>
          <a:p>
            <a:r>
              <a:rPr lang="en-US" dirty="0"/>
              <a:t>1998: IPv6 draft standard</a:t>
            </a:r>
          </a:p>
          <a:p>
            <a:r>
              <a:rPr lang="en-US" dirty="0"/>
              <a:t>1999: IANA project transferred USC (Jon </a:t>
            </a:r>
            <a:r>
              <a:rPr lang="en-US" dirty="0" err="1"/>
              <a:t>Postel</a:t>
            </a:r>
            <a:r>
              <a:rPr lang="en-US" dirty="0"/>
              <a:t>) to ICANN</a:t>
            </a:r>
          </a:p>
          <a:p>
            <a:endParaRPr lang="en-US" dirty="0"/>
          </a:p>
        </p:txBody>
      </p:sp>
      <p:sp>
        <p:nvSpPr>
          <p:cNvPr id="5" name="Footer Placeholder 4">
            <a:extLst>
              <a:ext uri="{FF2B5EF4-FFF2-40B4-BE49-F238E27FC236}">
                <a16:creationId xmlns:a16="http://schemas.microsoft.com/office/drawing/2014/main" id="{18BF6EF9-8AFC-5CFE-08A9-851146CBB11B}"/>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70023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456C-A3B1-70AE-B302-28027336B520}"/>
              </a:ext>
            </a:extLst>
          </p:cNvPr>
          <p:cNvSpPr>
            <a:spLocks noGrp="1"/>
          </p:cNvSpPr>
          <p:nvPr>
            <p:ph type="title"/>
          </p:nvPr>
        </p:nvSpPr>
        <p:spPr/>
        <p:txBody>
          <a:bodyPr/>
          <a:lstStyle/>
          <a:p>
            <a:r>
              <a:rPr lang="en-US" dirty="0"/>
              <a:t>Internet Timeline</a:t>
            </a:r>
          </a:p>
        </p:txBody>
      </p:sp>
      <p:sp>
        <p:nvSpPr>
          <p:cNvPr id="3" name="Text Placeholder 2">
            <a:extLst>
              <a:ext uri="{FF2B5EF4-FFF2-40B4-BE49-F238E27FC236}">
                <a16:creationId xmlns:a16="http://schemas.microsoft.com/office/drawing/2014/main" id="{818A94F3-017F-C347-00D9-284F8B6ECFE5}"/>
              </a:ext>
            </a:extLst>
          </p:cNvPr>
          <p:cNvSpPr>
            <a:spLocks noGrp="1"/>
          </p:cNvSpPr>
          <p:nvPr>
            <p:ph type="body" sz="quarter" idx="12"/>
          </p:nvPr>
        </p:nvSpPr>
        <p:spPr/>
        <p:txBody>
          <a:bodyPr/>
          <a:lstStyle/>
          <a:p>
            <a:r>
              <a:rPr lang="en-US" dirty="0"/>
              <a:t>21</a:t>
            </a:r>
            <a:r>
              <a:rPr lang="en-US" baseline="30000" dirty="0"/>
              <a:t>st</a:t>
            </a:r>
            <a:r>
              <a:rPr lang="en-US" dirty="0"/>
              <a:t> Century</a:t>
            </a:r>
          </a:p>
        </p:txBody>
      </p:sp>
      <p:sp>
        <p:nvSpPr>
          <p:cNvPr id="4" name="Content Placeholder 3">
            <a:extLst>
              <a:ext uri="{FF2B5EF4-FFF2-40B4-BE49-F238E27FC236}">
                <a16:creationId xmlns:a16="http://schemas.microsoft.com/office/drawing/2014/main" id="{202C3A3C-B30C-1EB2-AB69-74C3CAD05A75}"/>
              </a:ext>
            </a:extLst>
          </p:cNvPr>
          <p:cNvSpPr>
            <a:spLocks noGrp="1"/>
          </p:cNvSpPr>
          <p:nvPr>
            <p:ph idx="1"/>
          </p:nvPr>
        </p:nvSpPr>
        <p:spPr/>
        <p:txBody>
          <a:bodyPr/>
          <a:lstStyle/>
          <a:p>
            <a:r>
              <a:rPr lang="en-US" dirty="0"/>
              <a:t>2000s: IoT devices surpassed the number of humans alive at some point in the late 2000s</a:t>
            </a:r>
          </a:p>
          <a:p>
            <a:r>
              <a:rPr lang="en-US" dirty="0"/>
              <a:t>2008: NASA conducted field test of “deep space internet”</a:t>
            </a:r>
          </a:p>
          <a:p>
            <a:r>
              <a:rPr lang="en-US" dirty="0"/>
              <a:t>2009: Tim Berners-Lee: co-founded the World Wide Web Foundation</a:t>
            </a:r>
          </a:p>
          <a:p>
            <a:r>
              <a:rPr lang="en-US" dirty="0"/>
              <a:t>2010: first Internet link into low Earth orbit: T. J. Creamer Twitter update from the International Space Station</a:t>
            </a:r>
          </a:p>
          <a:p>
            <a:r>
              <a:rPr lang="en-US" dirty="0"/>
              <a:t>2011: last available IPv4 address assigned</a:t>
            </a:r>
          </a:p>
          <a:p>
            <a:r>
              <a:rPr lang="en-US" dirty="0"/>
              <a:t>2017: Tim Berners-Lee: Encrypted Media Extensions (EME) proposal: W3C recommendation</a:t>
            </a:r>
          </a:p>
          <a:p>
            <a:endParaRPr lang="en-US" dirty="0"/>
          </a:p>
        </p:txBody>
      </p:sp>
      <p:sp>
        <p:nvSpPr>
          <p:cNvPr id="5" name="Footer Placeholder 4">
            <a:extLst>
              <a:ext uri="{FF2B5EF4-FFF2-40B4-BE49-F238E27FC236}">
                <a16:creationId xmlns:a16="http://schemas.microsoft.com/office/drawing/2014/main" id="{BBEDA933-A8FC-7B6E-C0C6-3641F856204B}"/>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299864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7644-6C5F-E8D3-CB0B-5037E74777C1}"/>
              </a:ext>
            </a:extLst>
          </p:cNvPr>
          <p:cNvSpPr>
            <a:spLocks noGrp="1"/>
          </p:cNvSpPr>
          <p:nvPr>
            <p:ph type="title"/>
          </p:nvPr>
        </p:nvSpPr>
        <p:spPr/>
        <p:txBody>
          <a:bodyPr/>
          <a:lstStyle/>
          <a:p>
            <a:r>
              <a:rPr lang="en-US" dirty="0"/>
              <a:t>Significant RFCs</a:t>
            </a:r>
          </a:p>
        </p:txBody>
      </p:sp>
      <p:sp>
        <p:nvSpPr>
          <p:cNvPr id="3" name="Text Placeholder 2">
            <a:extLst>
              <a:ext uri="{FF2B5EF4-FFF2-40B4-BE49-F238E27FC236}">
                <a16:creationId xmlns:a16="http://schemas.microsoft.com/office/drawing/2014/main" id="{5F118834-7CD6-67BB-1DF3-DD8C273F00D6}"/>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AF6E03DB-3755-9CD8-731C-BB615E263FE6}"/>
              </a:ext>
            </a:extLst>
          </p:cNvPr>
          <p:cNvSpPr>
            <a:spLocks noGrp="1"/>
          </p:cNvSpPr>
          <p:nvPr>
            <p:ph idx="1"/>
          </p:nvPr>
        </p:nvSpPr>
        <p:spPr/>
        <p:txBody>
          <a:bodyPr/>
          <a:lstStyle/>
          <a:p>
            <a:r>
              <a:rPr lang="en-US" dirty="0"/>
              <a:t>1969: RFC 1: Host Software (Steve Crocker)</a:t>
            </a:r>
          </a:p>
          <a:p>
            <a:r>
              <a:rPr lang="en-US" dirty="0"/>
              <a:t>1974: RFC 675: SPECIFICATION OF INTERNET TRANSMISSION CONTROL PROGRAM (Vinton Cerf, </a:t>
            </a:r>
            <a:r>
              <a:rPr lang="en-US" dirty="0" err="1"/>
              <a:t>Yogen</a:t>
            </a:r>
            <a:r>
              <a:rPr lang="en-US" dirty="0"/>
              <a:t> </a:t>
            </a:r>
            <a:r>
              <a:rPr lang="en-US" dirty="0" err="1"/>
              <a:t>Dalal</a:t>
            </a:r>
            <a:r>
              <a:rPr lang="en-US" dirty="0"/>
              <a:t>)</a:t>
            </a:r>
          </a:p>
          <a:p>
            <a:r>
              <a:rPr lang="en-US" dirty="0"/>
              <a:t>1981: RFC 791: INTERNET PROTOCOL (</a:t>
            </a:r>
            <a:r>
              <a:rPr lang="en-US" dirty="0" err="1"/>
              <a:t>Postel</a:t>
            </a:r>
            <a:r>
              <a:rPr lang="en-US" dirty="0"/>
              <a:t>)</a:t>
            </a:r>
          </a:p>
          <a:p>
            <a:pPr lvl="1"/>
            <a:r>
              <a:rPr lang="en-US" dirty="0"/>
              <a:t>RFC 792: INTERNET CONTROL MESSAGE PROTOCOL (</a:t>
            </a:r>
            <a:r>
              <a:rPr lang="en-US" dirty="0" err="1"/>
              <a:t>Postel</a:t>
            </a:r>
            <a:r>
              <a:rPr lang="en-US" dirty="0"/>
              <a:t>)</a:t>
            </a:r>
          </a:p>
          <a:p>
            <a:pPr lvl="1"/>
            <a:r>
              <a:rPr lang="en-US" dirty="0"/>
              <a:t>RFC 793: TRANSMISSION CONTROL PROTOCOL (</a:t>
            </a:r>
            <a:r>
              <a:rPr lang="en-US" dirty="0" err="1"/>
              <a:t>Postel</a:t>
            </a:r>
            <a:r>
              <a:rPr lang="en-US" dirty="0"/>
              <a:t>)</a:t>
            </a:r>
          </a:p>
          <a:p>
            <a:r>
              <a:rPr lang="en-US" dirty="0"/>
              <a:t>1982: RFC 819: The Domain Naming Convention for Internet User Applications (Za-Sing </a:t>
            </a:r>
            <a:r>
              <a:rPr lang="en-US" dirty="0" err="1"/>
              <a:t>Su</a:t>
            </a:r>
            <a:r>
              <a:rPr lang="en-US" dirty="0"/>
              <a:t>, </a:t>
            </a:r>
            <a:r>
              <a:rPr lang="en-US" dirty="0" err="1"/>
              <a:t>Postel</a:t>
            </a:r>
            <a:r>
              <a:rPr lang="en-US" dirty="0"/>
              <a:t>)</a:t>
            </a:r>
          </a:p>
          <a:p>
            <a:pPr lvl="1"/>
            <a:r>
              <a:rPr lang="en-US" dirty="0"/>
              <a:t>RFC 819, RFC 881, RFC 882 and RFC 920</a:t>
            </a:r>
          </a:p>
          <a:p>
            <a:r>
              <a:rPr lang="en-US" dirty="0"/>
              <a:t>1983: RFC 883: The Domain Names Plan and Schedule (</a:t>
            </a:r>
            <a:r>
              <a:rPr lang="en-US" dirty="0" err="1"/>
              <a:t>Postel</a:t>
            </a:r>
            <a:r>
              <a:rPr lang="en-US" dirty="0"/>
              <a:t>)</a:t>
            </a:r>
          </a:p>
          <a:p>
            <a:r>
              <a:rPr lang="en-US" dirty="0"/>
              <a:t>1984: RFC 920: Domain Requirements (</a:t>
            </a:r>
            <a:r>
              <a:rPr lang="en-US" dirty="0" err="1"/>
              <a:t>Postel</a:t>
            </a:r>
            <a:r>
              <a:rPr lang="en-US" dirty="0"/>
              <a:t>, Reynolds)</a:t>
            </a:r>
          </a:p>
        </p:txBody>
      </p:sp>
      <p:sp>
        <p:nvSpPr>
          <p:cNvPr id="5" name="Footer Placeholder 4">
            <a:extLst>
              <a:ext uri="{FF2B5EF4-FFF2-40B4-BE49-F238E27FC236}">
                <a16:creationId xmlns:a16="http://schemas.microsoft.com/office/drawing/2014/main" id="{B0D77767-5DEE-EDFC-18CC-25C44E66DA62}"/>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1629117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82B6-2A90-F1C0-B045-AA3B7AE34CC3}"/>
              </a:ext>
            </a:extLst>
          </p:cNvPr>
          <p:cNvSpPr>
            <a:spLocks noGrp="1"/>
          </p:cNvSpPr>
          <p:nvPr>
            <p:ph type="title"/>
          </p:nvPr>
        </p:nvSpPr>
        <p:spPr/>
        <p:txBody>
          <a:bodyPr/>
          <a:lstStyle/>
          <a:p>
            <a:r>
              <a:rPr lang="en-US" dirty="0"/>
              <a:t>Less-Significant RFCs</a:t>
            </a:r>
          </a:p>
        </p:txBody>
      </p:sp>
      <p:sp>
        <p:nvSpPr>
          <p:cNvPr id="3" name="Text Placeholder 2">
            <a:extLst>
              <a:ext uri="{FF2B5EF4-FFF2-40B4-BE49-F238E27FC236}">
                <a16:creationId xmlns:a16="http://schemas.microsoft.com/office/drawing/2014/main" id="{D0015B28-39C8-9BC5-39AF-D71C80B7A8BE}"/>
              </a:ext>
            </a:extLst>
          </p:cNvPr>
          <p:cNvSpPr>
            <a:spLocks noGrp="1"/>
          </p:cNvSpPr>
          <p:nvPr>
            <p:ph type="body" sz="quarter" idx="12"/>
          </p:nvPr>
        </p:nvSpPr>
        <p:spPr/>
        <p:txBody>
          <a:bodyPr/>
          <a:lstStyle/>
          <a:p>
            <a:r>
              <a:rPr lang="en-US" dirty="0"/>
              <a:t>April 1</a:t>
            </a:r>
          </a:p>
        </p:txBody>
      </p:sp>
      <p:sp>
        <p:nvSpPr>
          <p:cNvPr id="4" name="Content Placeholder 3">
            <a:extLst>
              <a:ext uri="{FF2B5EF4-FFF2-40B4-BE49-F238E27FC236}">
                <a16:creationId xmlns:a16="http://schemas.microsoft.com/office/drawing/2014/main" id="{F43430C7-3644-FCA7-53E6-B92FCE4A47EF}"/>
              </a:ext>
            </a:extLst>
          </p:cNvPr>
          <p:cNvSpPr>
            <a:spLocks noGrp="1"/>
          </p:cNvSpPr>
          <p:nvPr>
            <p:ph idx="1"/>
          </p:nvPr>
        </p:nvSpPr>
        <p:spPr/>
        <p:txBody>
          <a:bodyPr/>
          <a:lstStyle/>
          <a:p>
            <a:r>
              <a:rPr lang="en-US" dirty="0"/>
              <a:t>1990: RFC 1149: A Standard for the Transmission of IP Datagrams on Avian Carriers</a:t>
            </a:r>
          </a:p>
          <a:p>
            <a:r>
              <a:rPr lang="en-US" dirty="0"/>
              <a:t>1991: RFC 1217: Memo from the Consortium for Slow Commotion Research (CSCR) (Cerf)</a:t>
            </a:r>
          </a:p>
          <a:p>
            <a:r>
              <a:rPr lang="en-US" dirty="0"/>
              <a:t>1994: RFC 1607: A VIEW FROM THE 21ST CENTURY (Cerf)</a:t>
            </a:r>
          </a:p>
          <a:p>
            <a:pPr lvl="1"/>
            <a:r>
              <a:rPr lang="en-US" dirty="0"/>
              <a:t>actual historical background of Internet</a:t>
            </a:r>
          </a:p>
          <a:p>
            <a:r>
              <a:rPr lang="en-US" dirty="0"/>
              <a:t>1999: RFC 2549: IP over Avian Carriers with Quality of Service</a:t>
            </a:r>
          </a:p>
          <a:p>
            <a:r>
              <a:rPr lang="en-US" dirty="0"/>
              <a:t>2003: RFC 3514: The Security Flag in the IPv4 Header</a:t>
            </a:r>
          </a:p>
          <a:p>
            <a:r>
              <a:rPr lang="en-US" dirty="0"/>
              <a:t>2011: RFC 6214: Adaptation of RFC 1149 for IPv6</a:t>
            </a:r>
          </a:p>
          <a:p>
            <a:r>
              <a:rPr lang="en-US" dirty="0"/>
              <a:t>2014: RFC 7168: The Hyper Text Coffee Pot Control Protocol for Tea Efflux Appliances (HTCPCP-TEA)</a:t>
            </a:r>
          </a:p>
        </p:txBody>
      </p:sp>
      <p:sp>
        <p:nvSpPr>
          <p:cNvPr id="5" name="Footer Placeholder 4">
            <a:extLst>
              <a:ext uri="{FF2B5EF4-FFF2-40B4-BE49-F238E27FC236}">
                <a16:creationId xmlns:a16="http://schemas.microsoft.com/office/drawing/2014/main" id="{1D756FE9-8BC6-0047-3BD3-10E318DB68C0}"/>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423610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6CA2-1747-3794-6805-CAFF566AE1FA}"/>
              </a:ext>
            </a:extLst>
          </p:cNvPr>
          <p:cNvSpPr>
            <a:spLocks noGrp="1"/>
          </p:cNvSpPr>
          <p:nvPr>
            <p:ph type="title"/>
          </p:nvPr>
        </p:nvSpPr>
        <p:spPr>
          <a:xfrm>
            <a:off x="4064703" y="526477"/>
            <a:ext cx="7598664" cy="612648"/>
          </a:xfrm>
        </p:spPr>
        <p:txBody>
          <a:bodyPr anchor="t">
            <a:normAutofit/>
          </a:bodyPr>
          <a:lstStyle/>
          <a:p>
            <a:r>
              <a:rPr lang="en-US" dirty="0" err="1"/>
              <a:t>Vint</a:t>
            </a:r>
            <a:r>
              <a:rPr lang="en-US" dirty="0"/>
              <a:t> Cerf</a:t>
            </a:r>
          </a:p>
        </p:txBody>
      </p:sp>
      <p:sp>
        <p:nvSpPr>
          <p:cNvPr id="3" name="Text Placeholder 2">
            <a:extLst>
              <a:ext uri="{FF2B5EF4-FFF2-40B4-BE49-F238E27FC236}">
                <a16:creationId xmlns:a16="http://schemas.microsoft.com/office/drawing/2014/main" id="{71F09C5E-0B3E-A111-19F9-16A0B95C05F0}"/>
              </a:ext>
            </a:extLst>
          </p:cNvPr>
          <p:cNvSpPr>
            <a:spLocks noGrp="1"/>
          </p:cNvSpPr>
          <p:nvPr>
            <p:ph type="body" sz="quarter" idx="12"/>
          </p:nvPr>
        </p:nvSpPr>
        <p:spPr>
          <a:xfrm>
            <a:off x="4064703" y="1143000"/>
            <a:ext cx="7598664" cy="310896"/>
          </a:xfrm>
        </p:spPr>
        <p:txBody>
          <a:bodyPr>
            <a:normAutofit/>
          </a:bodyPr>
          <a:lstStyle/>
          <a:p>
            <a:pPr>
              <a:lnSpc>
                <a:spcPct val="90000"/>
              </a:lnSpc>
              <a:spcAft>
                <a:spcPts val="600"/>
              </a:spcAft>
            </a:pPr>
            <a:r>
              <a:rPr lang="en-US" dirty="0"/>
              <a:t>History</a:t>
            </a:r>
            <a:endParaRPr lang="en-US"/>
          </a:p>
        </p:txBody>
      </p:sp>
      <p:sp>
        <p:nvSpPr>
          <p:cNvPr id="4" name="Content Placeholder 3">
            <a:extLst>
              <a:ext uri="{FF2B5EF4-FFF2-40B4-BE49-F238E27FC236}">
                <a16:creationId xmlns:a16="http://schemas.microsoft.com/office/drawing/2014/main" id="{10EEE078-27DE-7D16-9749-C2DCF91222A3}"/>
              </a:ext>
            </a:extLst>
          </p:cNvPr>
          <p:cNvSpPr>
            <a:spLocks noGrp="1"/>
          </p:cNvSpPr>
          <p:nvPr>
            <p:ph sz="quarter" idx="10"/>
          </p:nvPr>
        </p:nvSpPr>
        <p:spPr>
          <a:xfrm>
            <a:off x="4064703" y="1704560"/>
            <a:ext cx="7598664" cy="4769741"/>
          </a:xfrm>
        </p:spPr>
        <p:txBody>
          <a:bodyPr>
            <a:normAutofit/>
          </a:bodyPr>
          <a:lstStyle/>
          <a:p>
            <a:pPr>
              <a:lnSpc>
                <a:spcPct val="90000"/>
              </a:lnSpc>
            </a:pPr>
            <a:r>
              <a:rPr lang="en-US" sz="1700" dirty="0"/>
              <a:t>Born June 23, 1943 </a:t>
            </a:r>
            <a:r>
              <a:rPr lang="en-US" sz="1700" i="1" dirty="0"/>
              <a:t>(Happy 80</a:t>
            </a:r>
            <a:r>
              <a:rPr lang="en-US" sz="1700" i="1" baseline="30000" dirty="0"/>
              <a:t>th</a:t>
            </a:r>
            <a:r>
              <a:rPr lang="en-US" sz="1700" i="1" dirty="0"/>
              <a:t> birthday!)</a:t>
            </a:r>
          </a:p>
          <a:p>
            <a:pPr>
              <a:lnSpc>
                <a:spcPct val="90000"/>
              </a:lnSpc>
            </a:pPr>
            <a:r>
              <a:rPr lang="en-US" sz="1700" dirty="0"/>
              <a:t>1972: Ph.D., University of California, Los Angeles</a:t>
            </a:r>
          </a:p>
          <a:p>
            <a:pPr>
              <a:lnSpc>
                <a:spcPct val="90000"/>
              </a:lnSpc>
            </a:pPr>
            <a:r>
              <a:rPr lang="en-US" sz="1700" dirty="0"/>
              <a:t>1972 – 1976: Stanford assistant professor, CS &amp; EE</a:t>
            </a:r>
          </a:p>
          <a:p>
            <a:pPr>
              <a:lnSpc>
                <a:spcPct val="90000"/>
              </a:lnSpc>
            </a:pPr>
            <a:r>
              <a:rPr lang="en-US" sz="1700" dirty="0"/>
              <a:t>1973 – 1982: Defense Advanced Research Projects Agency (DARPA)</a:t>
            </a:r>
          </a:p>
          <a:p>
            <a:pPr lvl="1">
              <a:lnSpc>
                <a:spcPct val="90000"/>
              </a:lnSpc>
            </a:pPr>
            <a:r>
              <a:rPr lang="en-US" sz="1700" dirty="0"/>
              <a:t>Developed TCP/IP protocols, with Bob Kahn</a:t>
            </a:r>
          </a:p>
          <a:p>
            <a:pPr>
              <a:lnSpc>
                <a:spcPct val="90000"/>
              </a:lnSpc>
            </a:pPr>
            <a:r>
              <a:rPr lang="en-US" sz="1700" dirty="0"/>
              <a:t>1982 – 1986: VP, MCI Digital Information Services</a:t>
            </a:r>
          </a:p>
          <a:p>
            <a:pPr lvl="1">
              <a:lnSpc>
                <a:spcPct val="90000"/>
              </a:lnSpc>
            </a:pPr>
            <a:r>
              <a:rPr lang="en-US" sz="1700" dirty="0"/>
              <a:t>MCI Mail: first commercial email service connected to Internet</a:t>
            </a:r>
          </a:p>
          <a:p>
            <a:pPr>
              <a:lnSpc>
                <a:spcPct val="90000"/>
              </a:lnSpc>
            </a:pPr>
            <a:r>
              <a:rPr lang="en-US" sz="1700" dirty="0"/>
              <a:t>1986: VP, Corporation for National Research Initiatives (CNRI)</a:t>
            </a:r>
          </a:p>
          <a:p>
            <a:pPr>
              <a:lnSpc>
                <a:spcPct val="90000"/>
              </a:lnSpc>
            </a:pPr>
            <a:r>
              <a:rPr lang="en-US" sz="1700" dirty="0"/>
              <a:t>1992: Launched Internet Society, with Bob Kahn et al.</a:t>
            </a:r>
          </a:p>
          <a:p>
            <a:pPr>
              <a:lnSpc>
                <a:spcPct val="90000"/>
              </a:lnSpc>
            </a:pPr>
            <a:r>
              <a:rPr lang="en-US" sz="1700" dirty="0"/>
              <a:t>1992: IETF Internet Architecture Board</a:t>
            </a:r>
          </a:p>
          <a:p>
            <a:pPr>
              <a:lnSpc>
                <a:spcPct val="90000"/>
              </a:lnSpc>
            </a:pPr>
            <a:r>
              <a:rPr lang="en-US" sz="1700" dirty="0"/>
              <a:t>1994: MCI senior VP for data architecture</a:t>
            </a:r>
          </a:p>
          <a:p>
            <a:pPr>
              <a:lnSpc>
                <a:spcPct val="90000"/>
              </a:lnSpc>
            </a:pPr>
            <a:r>
              <a:rPr lang="en-US" sz="1700" dirty="0"/>
              <a:t>1998: Internet Corporation for Assigned Names and Numbers (ICANN)</a:t>
            </a:r>
          </a:p>
          <a:p>
            <a:pPr lvl="1">
              <a:lnSpc>
                <a:spcPct val="90000"/>
              </a:lnSpc>
            </a:pPr>
            <a:r>
              <a:rPr lang="en-US" sz="1700" dirty="0"/>
              <a:t>2000 – 2007: Chairman</a:t>
            </a:r>
          </a:p>
        </p:txBody>
      </p:sp>
      <p:pic>
        <p:nvPicPr>
          <p:cNvPr id="7" name="Content Placeholder 6">
            <a:extLst>
              <a:ext uri="{FF2B5EF4-FFF2-40B4-BE49-F238E27FC236}">
                <a16:creationId xmlns:a16="http://schemas.microsoft.com/office/drawing/2014/main" id="{AD74B1AB-8869-48CD-28BB-847AF8A6B6E5}"/>
              </a:ext>
            </a:extLst>
          </p:cNvPr>
          <p:cNvPicPr>
            <a:picLocks noGrp="1" noChangeAspect="1"/>
          </p:cNvPicPr>
          <p:nvPr>
            <p:ph sz="quarter" idx="11"/>
          </p:nvPr>
        </p:nvPicPr>
        <p:blipFill rotWithShape="1">
          <a:blip r:embed="rId2"/>
          <a:srcRect l="8529" r="20197" b="1"/>
          <a:stretch/>
        </p:blipFill>
        <p:spPr>
          <a:xfrm>
            <a:off x="265176" y="526476"/>
            <a:ext cx="3182112" cy="5952744"/>
          </a:xfrm>
          <a:noFill/>
        </p:spPr>
      </p:pic>
      <p:sp>
        <p:nvSpPr>
          <p:cNvPr id="5" name="Footer Placeholder 4">
            <a:extLst>
              <a:ext uri="{FF2B5EF4-FFF2-40B4-BE49-F238E27FC236}">
                <a16:creationId xmlns:a16="http://schemas.microsoft.com/office/drawing/2014/main" id="{53D98A9C-E914-C904-CD2A-15ACA9871686}"/>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10753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4BF2-5B18-D1B7-8D41-E139D7515D66}"/>
              </a:ext>
            </a:extLst>
          </p:cNvPr>
          <p:cNvSpPr>
            <a:spLocks noGrp="1"/>
          </p:cNvSpPr>
          <p:nvPr>
            <p:ph type="title"/>
          </p:nvPr>
        </p:nvSpPr>
        <p:spPr>
          <a:xfrm>
            <a:off x="533400" y="526477"/>
            <a:ext cx="11125202" cy="612648"/>
          </a:xfrm>
        </p:spPr>
        <p:txBody>
          <a:bodyPr anchor="t">
            <a:normAutofit/>
          </a:bodyPr>
          <a:lstStyle/>
          <a:p>
            <a:r>
              <a:rPr lang="en-US" dirty="0"/>
              <a:t>Trivia</a:t>
            </a:r>
          </a:p>
        </p:txBody>
      </p:sp>
      <p:sp>
        <p:nvSpPr>
          <p:cNvPr id="3" name="Text Placeholder 2">
            <a:extLst>
              <a:ext uri="{FF2B5EF4-FFF2-40B4-BE49-F238E27FC236}">
                <a16:creationId xmlns:a16="http://schemas.microsoft.com/office/drawing/2014/main" id="{ACD6B881-A523-5277-BAA4-BC27E1496B40}"/>
              </a:ext>
            </a:extLst>
          </p:cNvPr>
          <p:cNvSpPr>
            <a:spLocks noGrp="1"/>
          </p:cNvSpPr>
          <p:nvPr>
            <p:ph type="body" sz="quarter" idx="12"/>
          </p:nvPr>
        </p:nvSpPr>
        <p:spPr>
          <a:xfrm>
            <a:off x="533400" y="1143000"/>
            <a:ext cx="11128248" cy="310896"/>
          </a:xfrm>
        </p:spPr>
        <p:txBody>
          <a:bodyPr>
            <a:normAutofit/>
          </a:bodyPr>
          <a:lstStyle/>
          <a:p>
            <a:pPr>
              <a:lnSpc>
                <a:spcPct val="90000"/>
              </a:lnSpc>
              <a:spcAft>
                <a:spcPts val="600"/>
              </a:spcAft>
            </a:pPr>
            <a:r>
              <a:rPr lang="en-US"/>
              <a:t>Van Nuys High School, Los Angeles</a:t>
            </a:r>
          </a:p>
        </p:txBody>
      </p:sp>
      <p:pic>
        <p:nvPicPr>
          <p:cNvPr id="9" name="Content Placeholder 8">
            <a:extLst>
              <a:ext uri="{FF2B5EF4-FFF2-40B4-BE49-F238E27FC236}">
                <a16:creationId xmlns:a16="http://schemas.microsoft.com/office/drawing/2014/main" id="{192C7ABF-5215-37D2-49B5-93D8ECA8DE45}"/>
              </a:ext>
            </a:extLst>
          </p:cNvPr>
          <p:cNvPicPr>
            <a:picLocks noGrp="1" noChangeAspect="1"/>
          </p:cNvPicPr>
          <p:nvPr>
            <p:ph sz="quarter" idx="16"/>
          </p:nvPr>
        </p:nvPicPr>
        <p:blipFill rotWithShape="1">
          <a:blip r:embed="rId2"/>
          <a:srcRect r="1" b="25001"/>
          <a:stretch/>
        </p:blipFill>
        <p:spPr>
          <a:xfrm>
            <a:off x="987552" y="1700784"/>
            <a:ext cx="3236976" cy="3236976"/>
          </a:xfrm>
          <a:noFill/>
        </p:spPr>
      </p:pic>
      <p:sp>
        <p:nvSpPr>
          <p:cNvPr id="15" name="Text Placeholder 4">
            <a:extLst>
              <a:ext uri="{FF2B5EF4-FFF2-40B4-BE49-F238E27FC236}">
                <a16:creationId xmlns:a16="http://schemas.microsoft.com/office/drawing/2014/main" id="{578EEEC4-06EA-90C7-71B0-B05087AC9743}"/>
              </a:ext>
            </a:extLst>
          </p:cNvPr>
          <p:cNvSpPr>
            <a:spLocks noGrp="1"/>
          </p:cNvSpPr>
          <p:nvPr>
            <p:ph type="body" sz="quarter" idx="13"/>
          </p:nvPr>
        </p:nvSpPr>
        <p:spPr>
          <a:xfrm>
            <a:off x="987552" y="5193792"/>
            <a:ext cx="3236976" cy="1207008"/>
          </a:xfrm>
        </p:spPr>
        <p:txBody>
          <a:bodyPr/>
          <a:lstStyle/>
          <a:p>
            <a:r>
              <a:rPr lang="en-US" dirty="0" err="1"/>
              <a:t>Vint</a:t>
            </a:r>
            <a:r>
              <a:rPr lang="en-US" dirty="0"/>
              <a:t> Cerf</a:t>
            </a:r>
          </a:p>
        </p:txBody>
      </p:sp>
      <p:pic>
        <p:nvPicPr>
          <p:cNvPr id="13" name="Content Placeholder 12">
            <a:extLst>
              <a:ext uri="{FF2B5EF4-FFF2-40B4-BE49-F238E27FC236}">
                <a16:creationId xmlns:a16="http://schemas.microsoft.com/office/drawing/2014/main" id="{4B778373-5E9F-72C6-116A-02710906228F}"/>
              </a:ext>
            </a:extLst>
          </p:cNvPr>
          <p:cNvPicPr>
            <a:picLocks noGrp="1" noChangeAspect="1"/>
          </p:cNvPicPr>
          <p:nvPr>
            <p:ph sz="quarter" idx="17"/>
          </p:nvPr>
        </p:nvPicPr>
        <p:blipFill rotWithShape="1">
          <a:blip r:embed="rId3"/>
          <a:srcRect r="1" b="30751"/>
          <a:stretch/>
        </p:blipFill>
        <p:spPr>
          <a:xfrm>
            <a:off x="4477512" y="1700784"/>
            <a:ext cx="3236976" cy="3236976"/>
          </a:xfrm>
          <a:noFill/>
        </p:spPr>
      </p:pic>
      <p:sp>
        <p:nvSpPr>
          <p:cNvPr id="20" name="Text Placeholder 6">
            <a:extLst>
              <a:ext uri="{FF2B5EF4-FFF2-40B4-BE49-F238E27FC236}">
                <a16:creationId xmlns:a16="http://schemas.microsoft.com/office/drawing/2014/main" id="{2D705FCD-9888-2404-193B-C4EB2EC8EE16}"/>
              </a:ext>
            </a:extLst>
          </p:cNvPr>
          <p:cNvSpPr>
            <a:spLocks noGrp="1"/>
          </p:cNvSpPr>
          <p:nvPr>
            <p:ph type="body" sz="quarter" idx="14"/>
          </p:nvPr>
        </p:nvSpPr>
        <p:spPr>
          <a:xfrm>
            <a:off x="4477512" y="5193792"/>
            <a:ext cx="3236976" cy="1207008"/>
          </a:xfrm>
        </p:spPr>
        <p:txBody>
          <a:bodyPr/>
          <a:lstStyle/>
          <a:p>
            <a:r>
              <a:rPr lang="en-US" dirty="0"/>
              <a:t>Jon </a:t>
            </a:r>
            <a:r>
              <a:rPr lang="en-US" dirty="0" err="1"/>
              <a:t>Postel</a:t>
            </a:r>
            <a:endParaRPr lang="en-US" dirty="0"/>
          </a:p>
        </p:txBody>
      </p:sp>
      <p:pic>
        <p:nvPicPr>
          <p:cNvPr id="11" name="Content Placeholder 10">
            <a:extLst>
              <a:ext uri="{FF2B5EF4-FFF2-40B4-BE49-F238E27FC236}">
                <a16:creationId xmlns:a16="http://schemas.microsoft.com/office/drawing/2014/main" id="{5C75E543-BE82-AD49-0907-89BBDF039157}"/>
              </a:ext>
            </a:extLst>
          </p:cNvPr>
          <p:cNvPicPr>
            <a:picLocks noGrp="1" noChangeAspect="1"/>
          </p:cNvPicPr>
          <p:nvPr>
            <p:ph sz="quarter" idx="18"/>
          </p:nvPr>
        </p:nvPicPr>
        <p:blipFill rotWithShape="1">
          <a:blip r:embed="rId4"/>
          <a:srcRect t="7000" r="-4" b="22747"/>
          <a:stretch/>
        </p:blipFill>
        <p:spPr>
          <a:xfrm>
            <a:off x="7967472" y="1700784"/>
            <a:ext cx="3236976" cy="3236976"/>
          </a:xfrm>
          <a:noFill/>
        </p:spPr>
      </p:pic>
      <p:sp>
        <p:nvSpPr>
          <p:cNvPr id="22" name="Text Placeholder 8">
            <a:extLst>
              <a:ext uri="{FF2B5EF4-FFF2-40B4-BE49-F238E27FC236}">
                <a16:creationId xmlns:a16="http://schemas.microsoft.com/office/drawing/2014/main" id="{BF655664-2D1C-B6F5-ED17-A6569256B81F}"/>
              </a:ext>
            </a:extLst>
          </p:cNvPr>
          <p:cNvSpPr>
            <a:spLocks noGrp="1"/>
          </p:cNvSpPr>
          <p:nvPr>
            <p:ph type="body" sz="quarter" idx="15"/>
          </p:nvPr>
        </p:nvSpPr>
        <p:spPr>
          <a:xfrm>
            <a:off x="7967472" y="5193792"/>
            <a:ext cx="3236976" cy="1207008"/>
          </a:xfrm>
        </p:spPr>
        <p:txBody>
          <a:bodyPr/>
          <a:lstStyle/>
          <a:p>
            <a:r>
              <a:rPr lang="en-US" dirty="0"/>
              <a:t>Steve Crocker</a:t>
            </a:r>
          </a:p>
        </p:txBody>
      </p:sp>
      <p:sp>
        <p:nvSpPr>
          <p:cNvPr id="7" name="Footer Placeholder 6">
            <a:extLst>
              <a:ext uri="{FF2B5EF4-FFF2-40B4-BE49-F238E27FC236}">
                <a16:creationId xmlns:a16="http://schemas.microsoft.com/office/drawing/2014/main" id="{3E247F09-20A5-6563-39FC-5FC829045D2C}"/>
              </a:ext>
            </a:extLst>
          </p:cNvPr>
          <p:cNvSpPr>
            <a:spLocks noGrp="1"/>
          </p:cNvSpPr>
          <p:nvPr>
            <p:ph type="ftr" sz="quarter" idx="19"/>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98924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95D-1A9A-15DD-7B41-83FBF8265FBF}"/>
              </a:ext>
            </a:extLst>
          </p:cNvPr>
          <p:cNvSpPr>
            <a:spLocks noGrp="1"/>
          </p:cNvSpPr>
          <p:nvPr>
            <p:ph type="title"/>
          </p:nvPr>
        </p:nvSpPr>
        <p:spPr/>
        <p:txBody>
          <a:bodyPr/>
          <a:lstStyle/>
          <a:p>
            <a:r>
              <a:rPr lang="en-US" dirty="0"/>
              <a:t>Trivia</a:t>
            </a:r>
          </a:p>
        </p:txBody>
      </p:sp>
      <p:sp>
        <p:nvSpPr>
          <p:cNvPr id="3" name="Text Placeholder 2">
            <a:extLst>
              <a:ext uri="{FF2B5EF4-FFF2-40B4-BE49-F238E27FC236}">
                <a16:creationId xmlns:a16="http://schemas.microsoft.com/office/drawing/2014/main" id="{CA08117D-BE6C-BA2C-2FAA-61AE2B69A14F}"/>
              </a:ext>
            </a:extLst>
          </p:cNvPr>
          <p:cNvSpPr>
            <a:spLocks noGrp="1"/>
          </p:cNvSpPr>
          <p:nvPr>
            <p:ph type="body" sz="quarter" idx="12"/>
          </p:nvPr>
        </p:nvSpPr>
        <p:spPr/>
        <p:txBody>
          <a:bodyPr/>
          <a:lstStyle/>
          <a:p>
            <a:r>
              <a:rPr lang="en-US" dirty="0"/>
              <a:t>Van Nuys High School, Los Angeles</a:t>
            </a:r>
          </a:p>
        </p:txBody>
      </p:sp>
      <p:pic>
        <p:nvPicPr>
          <p:cNvPr id="8" name="Content Placeholder 7">
            <a:extLst>
              <a:ext uri="{FF2B5EF4-FFF2-40B4-BE49-F238E27FC236}">
                <a16:creationId xmlns:a16="http://schemas.microsoft.com/office/drawing/2014/main" id="{803F810E-AFDD-6A5D-59AA-C878EF5F4BA1}"/>
              </a:ext>
            </a:extLst>
          </p:cNvPr>
          <p:cNvPicPr>
            <a:picLocks noGrp="1" noChangeAspect="1"/>
          </p:cNvPicPr>
          <p:nvPr>
            <p:ph sz="half" idx="1"/>
          </p:nvPr>
        </p:nvPicPr>
        <p:blipFill>
          <a:blip r:embed="rId2"/>
          <a:stretch>
            <a:fillRect/>
          </a:stretch>
        </p:blipFill>
        <p:spPr>
          <a:xfrm>
            <a:off x="1667635" y="1704975"/>
            <a:ext cx="3162367" cy="4768850"/>
          </a:xfrm>
        </p:spPr>
      </p:pic>
      <p:pic>
        <p:nvPicPr>
          <p:cNvPr id="10" name="Content Placeholder 9">
            <a:extLst>
              <a:ext uri="{FF2B5EF4-FFF2-40B4-BE49-F238E27FC236}">
                <a16:creationId xmlns:a16="http://schemas.microsoft.com/office/drawing/2014/main" id="{DEF129C4-36F3-A818-FB2A-6D8B7299565E}"/>
              </a:ext>
            </a:extLst>
          </p:cNvPr>
          <p:cNvPicPr>
            <a:picLocks noGrp="1" noChangeAspect="1"/>
          </p:cNvPicPr>
          <p:nvPr>
            <p:ph sz="half" idx="2"/>
          </p:nvPr>
        </p:nvPicPr>
        <p:blipFill>
          <a:blip r:embed="rId3"/>
          <a:stretch>
            <a:fillRect/>
          </a:stretch>
        </p:blipFill>
        <p:spPr>
          <a:xfrm>
            <a:off x="7040562" y="3024187"/>
            <a:ext cx="3810000" cy="2133600"/>
          </a:xfrm>
        </p:spPr>
      </p:pic>
      <p:sp>
        <p:nvSpPr>
          <p:cNvPr id="6" name="Footer Placeholder 5">
            <a:extLst>
              <a:ext uri="{FF2B5EF4-FFF2-40B4-BE49-F238E27FC236}">
                <a16:creationId xmlns:a16="http://schemas.microsoft.com/office/drawing/2014/main" id="{C62E2FC4-D63E-B384-6906-F07A7A511679}"/>
              </a:ext>
            </a:extLst>
          </p:cNvPr>
          <p:cNvSpPr>
            <a:spLocks noGrp="1"/>
          </p:cNvSpPr>
          <p:nvPr>
            <p:ph type="ftr" sz="quarter" idx="13"/>
          </p:nvPr>
        </p:nvSpPr>
        <p:spPr/>
        <p:txBody>
          <a:bodyPr/>
          <a:lstStyle/>
          <a:p>
            <a:r>
              <a:rPr lang="en-CA"/>
              <a:t>Synopsys Confidential Information</a:t>
            </a:r>
          </a:p>
        </p:txBody>
      </p:sp>
    </p:spTree>
    <p:extLst>
      <p:ext uri="{BB962C8B-B14F-4D97-AF65-F5344CB8AC3E}">
        <p14:creationId xmlns:p14="http://schemas.microsoft.com/office/powerpoint/2010/main" val="3291912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E9C307-4807-2F63-F6EA-D6E0E6EC3284}"/>
              </a:ext>
            </a:extLst>
          </p:cNvPr>
          <p:cNvSpPr>
            <a:spLocks noGrp="1"/>
          </p:cNvSpPr>
          <p:nvPr>
            <p:ph type="title"/>
          </p:nvPr>
        </p:nvSpPr>
        <p:spPr/>
        <p:txBody>
          <a:bodyPr/>
          <a:lstStyle/>
          <a:p>
            <a:r>
              <a:rPr lang="en-US" dirty="0"/>
              <a:t>Your Internet Recollections</a:t>
            </a:r>
          </a:p>
        </p:txBody>
      </p:sp>
      <p:sp>
        <p:nvSpPr>
          <p:cNvPr id="7" name="Text Placeholder 6">
            <a:extLst>
              <a:ext uri="{FF2B5EF4-FFF2-40B4-BE49-F238E27FC236}">
                <a16:creationId xmlns:a16="http://schemas.microsoft.com/office/drawing/2014/main" id="{EDA12E47-D922-1112-20C1-9D0305B20AF2}"/>
              </a:ext>
            </a:extLst>
          </p:cNvPr>
          <p:cNvSpPr>
            <a:spLocks noGrp="1"/>
          </p:cNvSpPr>
          <p:nvPr>
            <p:ph type="body" sz="quarter" idx="12"/>
          </p:nvPr>
        </p:nvSpPr>
        <p:spPr/>
        <p:txBody>
          <a:bodyPr/>
          <a:lstStyle/>
          <a:p>
            <a:r>
              <a:rPr lang="en-US" dirty="0"/>
              <a:t>What have I missed?</a:t>
            </a:r>
          </a:p>
        </p:txBody>
      </p:sp>
      <p:sp>
        <p:nvSpPr>
          <p:cNvPr id="13" name="Content Placeholder 12">
            <a:extLst>
              <a:ext uri="{FF2B5EF4-FFF2-40B4-BE49-F238E27FC236}">
                <a16:creationId xmlns:a16="http://schemas.microsoft.com/office/drawing/2014/main" id="{4D2AC9A6-348E-7912-34AB-576EAD732D61}"/>
              </a:ext>
            </a:extLst>
          </p:cNvPr>
          <p:cNvSpPr>
            <a:spLocks noGrp="1"/>
          </p:cNvSpPr>
          <p:nvPr>
            <p:ph idx="1"/>
          </p:nvPr>
        </p:nvSpPr>
        <p:spPr/>
        <p:txBody>
          <a:bodyPr/>
          <a:lstStyle/>
          <a:p>
            <a:endParaRPr lang="en-US"/>
          </a:p>
        </p:txBody>
      </p:sp>
      <p:sp>
        <p:nvSpPr>
          <p:cNvPr id="14" name="Footer Placeholder 13">
            <a:extLst>
              <a:ext uri="{FF2B5EF4-FFF2-40B4-BE49-F238E27FC236}">
                <a16:creationId xmlns:a16="http://schemas.microsoft.com/office/drawing/2014/main" id="{E23D4340-E567-CD2C-D5A8-4855D7CE9E57}"/>
              </a:ext>
            </a:extLst>
          </p:cNvPr>
          <p:cNvSpPr>
            <a:spLocks noGrp="1"/>
          </p:cNvSpPr>
          <p:nvPr>
            <p:ph type="ftr" sz="quarter" idx="13"/>
          </p:nvPr>
        </p:nvSpPr>
        <p:spPr/>
        <p:txBody>
          <a:bodyPr/>
          <a:lstStyle/>
          <a:p>
            <a:r>
              <a:rPr lang="en-US"/>
              <a:t>Synopsys Confidential Information</a:t>
            </a:r>
            <a:endParaRPr lang="en-US" dirty="0"/>
          </a:p>
        </p:txBody>
      </p:sp>
    </p:spTree>
    <p:extLst>
      <p:ext uri="{BB962C8B-B14F-4D97-AF65-F5344CB8AC3E}">
        <p14:creationId xmlns:p14="http://schemas.microsoft.com/office/powerpoint/2010/main" val="373055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49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0864-5D88-9553-7F62-C78410E5F004}"/>
              </a:ext>
            </a:extLst>
          </p:cNvPr>
          <p:cNvSpPr>
            <a:spLocks noGrp="1"/>
          </p:cNvSpPr>
          <p:nvPr>
            <p:ph type="title"/>
          </p:nvPr>
        </p:nvSpPr>
        <p:spPr/>
        <p:txBody>
          <a:bodyPr/>
          <a:lstStyle/>
          <a:p>
            <a:r>
              <a:rPr lang="en-US" dirty="0"/>
              <a:t>Image Credits</a:t>
            </a:r>
          </a:p>
        </p:txBody>
      </p:sp>
      <p:sp>
        <p:nvSpPr>
          <p:cNvPr id="3" name="Text Placeholder 2">
            <a:extLst>
              <a:ext uri="{FF2B5EF4-FFF2-40B4-BE49-F238E27FC236}">
                <a16:creationId xmlns:a16="http://schemas.microsoft.com/office/drawing/2014/main" id="{2B6A6F85-1FE6-1A8E-9568-6DCF97FF7A94}"/>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E2CDF90C-CC06-3FFE-401C-0C7485189F9B}"/>
              </a:ext>
            </a:extLst>
          </p:cNvPr>
          <p:cNvSpPr>
            <a:spLocks noGrp="1"/>
          </p:cNvSpPr>
          <p:nvPr>
            <p:ph idx="1"/>
          </p:nvPr>
        </p:nvSpPr>
        <p:spPr/>
        <p:txBody>
          <a:bodyPr/>
          <a:lstStyle/>
          <a:p>
            <a:pPr marL="0" indent="0">
              <a:buNone/>
            </a:pPr>
            <a:r>
              <a:rPr lang="en-US" sz="1200" dirty="0"/>
              <a:t>        </a:t>
            </a:r>
            <a:r>
              <a:rPr lang="en-US" sz="1200" dirty="0" err="1"/>
              <a:t>Vint</a:t>
            </a:r>
            <a:r>
              <a:rPr lang="en-US" sz="1200" dirty="0"/>
              <a:t> Cerf: By </a:t>
            </a:r>
            <a:r>
              <a:rPr lang="en-US" sz="1200" dirty="0">
                <a:hlinkClick r:id="rId2"/>
              </a:rPr>
              <a:t>Duncan.Hull</a:t>
            </a:r>
            <a:r>
              <a:rPr lang="en-US" sz="1200" dirty="0"/>
              <a:t> - Own work, </a:t>
            </a:r>
            <a:r>
              <a:rPr lang="en-US" sz="1200" dirty="0">
                <a:hlinkClick r:id="rId3"/>
              </a:rPr>
              <a:t>CC BY-SA 4.0</a:t>
            </a:r>
            <a:r>
              <a:rPr lang="en-US" sz="1200" dirty="0"/>
              <a:t>, </a:t>
            </a:r>
            <a:r>
              <a:rPr lang="en-US" sz="1200" dirty="0">
                <a:hlinkClick r:id="rId4"/>
              </a:rPr>
              <a:t>Link</a:t>
            </a:r>
            <a:endParaRPr lang="en-US" sz="1200" dirty="0"/>
          </a:p>
          <a:p>
            <a:pPr marL="0" indent="0">
              <a:buNone/>
            </a:pPr>
            <a:r>
              <a:rPr lang="en-US" sz="1200" dirty="0"/>
              <a:t>        Bob Kahn: By </a:t>
            </a:r>
            <a:r>
              <a:rPr lang="az-Cyrl-AZ" sz="1200" dirty="0">
                <a:hlinkClick r:id="rId5"/>
              </a:rPr>
              <a:t>Вени Марковски | </a:t>
            </a:r>
            <a:r>
              <a:rPr lang="en-US" sz="1200" dirty="0">
                <a:hlinkClick r:id="rId5"/>
              </a:rPr>
              <a:t>Veni Markovski</a:t>
            </a:r>
            <a:r>
              <a:rPr lang="en-US" sz="1200" dirty="0"/>
              <a:t> - Own work, </a:t>
            </a:r>
            <a:r>
              <a:rPr lang="en-US" sz="1200" dirty="0">
                <a:hlinkClick r:id="rId6"/>
              </a:rPr>
              <a:t>CC BY-SA 3.0</a:t>
            </a:r>
            <a:r>
              <a:rPr lang="en-US" sz="1200" dirty="0"/>
              <a:t>, </a:t>
            </a:r>
            <a:r>
              <a:rPr lang="en-US" sz="1200" dirty="0">
                <a:hlinkClick r:id="rId7"/>
              </a:rPr>
              <a:t>Link</a:t>
            </a:r>
            <a:endParaRPr lang="en-US" sz="1200" dirty="0"/>
          </a:p>
          <a:p>
            <a:pPr marL="0" indent="0">
              <a:buNone/>
            </a:pPr>
            <a:r>
              <a:rPr lang="en-US" sz="1200" dirty="0"/>
              <a:t>        Claude Shannon: By </a:t>
            </a:r>
            <a:r>
              <a:rPr lang="en-US" sz="1200" dirty="0">
                <a:hlinkClick r:id="rId8"/>
              </a:rPr>
              <a:t>Jacobs, Konrad</a:t>
            </a:r>
            <a:r>
              <a:rPr lang="en-US" sz="1200" dirty="0"/>
              <a:t> - </a:t>
            </a:r>
            <a:r>
              <a:rPr lang="en-US" sz="1200" dirty="0">
                <a:hlinkClick r:id="rId9"/>
              </a:rPr>
              <a:t>CC BY-SA 2.0 de</a:t>
            </a:r>
            <a:r>
              <a:rPr lang="en-US" sz="1200" dirty="0"/>
              <a:t>, </a:t>
            </a:r>
            <a:r>
              <a:rPr lang="en-US" sz="1200" dirty="0">
                <a:hlinkClick r:id="rId10"/>
              </a:rPr>
              <a:t>Link</a:t>
            </a:r>
            <a:endParaRPr lang="en-US" sz="1200" dirty="0"/>
          </a:p>
          <a:p>
            <a:pPr marL="0" indent="0">
              <a:buNone/>
            </a:pPr>
            <a:r>
              <a:rPr lang="en-US" sz="1200" dirty="0"/>
              <a:t>        J. C. R. </a:t>
            </a:r>
            <a:r>
              <a:rPr lang="en-US" sz="1200" dirty="0" err="1"/>
              <a:t>Licklider</a:t>
            </a:r>
            <a:r>
              <a:rPr lang="en-US" sz="1200" dirty="0"/>
              <a:t>: By Unknown author - </a:t>
            </a:r>
            <a:r>
              <a:rPr lang="en-US" sz="1200" dirty="0">
                <a:hlinkClick r:id="rId11"/>
              </a:rPr>
              <a:t>Public Domain</a:t>
            </a:r>
            <a:r>
              <a:rPr lang="en-US" sz="1200" dirty="0"/>
              <a:t>, </a:t>
            </a:r>
            <a:r>
              <a:rPr lang="en-US" sz="1200" dirty="0">
                <a:hlinkClick r:id="rId12"/>
              </a:rPr>
              <a:t>Link</a:t>
            </a:r>
            <a:endParaRPr lang="en-US" sz="1200" dirty="0"/>
          </a:p>
          <a:p>
            <a:pPr marL="0" indent="0">
              <a:buNone/>
            </a:pPr>
            <a:r>
              <a:rPr lang="en-US" sz="1200" dirty="0"/>
              <a:t>        Larry Roberts: By </a:t>
            </a:r>
            <a:r>
              <a:rPr lang="en-US" sz="1200" dirty="0">
                <a:hlinkClick r:id="rId13"/>
              </a:rPr>
              <a:t>Unknown author</a:t>
            </a:r>
            <a:r>
              <a:rPr lang="en-US" sz="1200" dirty="0"/>
              <a:t> - </a:t>
            </a:r>
            <a:r>
              <a:rPr lang="en-US" sz="1200" dirty="0">
                <a:hlinkClick r:id="rId3"/>
              </a:rPr>
              <a:t>CC BY-SA 4.0</a:t>
            </a:r>
            <a:r>
              <a:rPr lang="en-US" sz="1200" dirty="0"/>
              <a:t>, </a:t>
            </a:r>
            <a:r>
              <a:rPr lang="en-US" sz="1200" dirty="0">
                <a:hlinkClick r:id="rId14"/>
              </a:rPr>
              <a:t>Link</a:t>
            </a:r>
            <a:endParaRPr lang="en-US" sz="1200" dirty="0"/>
          </a:p>
          <a:p>
            <a:pPr marL="0" indent="0">
              <a:buNone/>
            </a:pPr>
            <a:r>
              <a:rPr lang="en-US" sz="1200" dirty="0"/>
              <a:t>        Leonard Kleinrock: By Brewster Kahle - Personal camera, Public Domain, </a:t>
            </a:r>
            <a:r>
              <a:rPr lang="en-US" sz="1200" dirty="0">
                <a:hlinkClick r:id="rId15"/>
              </a:rPr>
              <a:t>Link</a:t>
            </a:r>
            <a:endParaRPr lang="en-US" sz="1200" dirty="0"/>
          </a:p>
          <a:p>
            <a:pPr marL="0" indent="0">
              <a:buNone/>
            </a:pPr>
            <a:r>
              <a:rPr lang="en-US" sz="1200" dirty="0"/>
              <a:t>        Paul Baran: By </a:t>
            </a:r>
            <a:r>
              <a:rPr lang="en-US" sz="1200" dirty="0">
                <a:hlinkClick r:id="rId16"/>
              </a:rPr>
              <a:t>Paul Baran</a:t>
            </a:r>
            <a:r>
              <a:rPr lang="en-US" sz="1200" dirty="0"/>
              <a:t>, Fair use, </a:t>
            </a:r>
            <a:r>
              <a:rPr lang="en-US" sz="1200" dirty="0">
                <a:hlinkClick r:id="rId17"/>
              </a:rPr>
              <a:t>Link</a:t>
            </a:r>
            <a:endParaRPr lang="en-US" sz="1200" dirty="0"/>
          </a:p>
          <a:p>
            <a:pPr marL="0" indent="0">
              <a:buNone/>
            </a:pPr>
            <a:r>
              <a:rPr lang="en-US" sz="1200" dirty="0"/>
              <a:t>        Donald Davies: By </a:t>
            </a:r>
            <a:r>
              <a:rPr lang="en-US" sz="1200" dirty="0">
                <a:hlinkClick r:id="rId18"/>
              </a:rPr>
              <a:t>Unknown author</a:t>
            </a:r>
            <a:r>
              <a:rPr lang="en-US" sz="1200" dirty="0"/>
              <a:t> - Fair use, </a:t>
            </a:r>
            <a:r>
              <a:rPr lang="en-US" sz="1200" dirty="0">
                <a:hlinkClick r:id="rId19"/>
              </a:rPr>
              <a:t>Link</a:t>
            </a:r>
            <a:endParaRPr lang="en-US" sz="1200" dirty="0"/>
          </a:p>
          <a:p>
            <a:pPr marL="0" indent="0">
              <a:buNone/>
            </a:pPr>
            <a:r>
              <a:rPr lang="en-US" sz="1200" dirty="0"/>
              <a:t>        Louis </a:t>
            </a:r>
            <a:r>
              <a:rPr lang="en-US" sz="1200" dirty="0" err="1"/>
              <a:t>Pouzin</a:t>
            </a:r>
            <a:r>
              <a:rPr lang="en-US" sz="1200" dirty="0"/>
              <a:t>: By </a:t>
            </a:r>
            <a:r>
              <a:rPr lang="en-US" sz="1200" dirty="0">
                <a:hlinkClick r:id="rId20"/>
              </a:rPr>
              <a:t>Jérémie Bernard</a:t>
            </a:r>
            <a:r>
              <a:rPr lang="en-US" sz="1200" dirty="0"/>
              <a:t> - Own work, </a:t>
            </a:r>
            <a:r>
              <a:rPr lang="en-US" sz="1200" dirty="0">
                <a:hlinkClick r:id="rId6"/>
              </a:rPr>
              <a:t>CC BY-SA 3.0</a:t>
            </a:r>
            <a:r>
              <a:rPr lang="en-US" sz="1200" dirty="0"/>
              <a:t>, </a:t>
            </a:r>
            <a:r>
              <a:rPr lang="en-US" sz="1200" dirty="0">
                <a:hlinkClick r:id="rId21"/>
              </a:rPr>
              <a:t>Link</a:t>
            </a:r>
            <a:endParaRPr lang="en-US" sz="1200" dirty="0"/>
          </a:p>
          <a:p>
            <a:pPr marL="0" indent="0">
              <a:buNone/>
            </a:pPr>
            <a:r>
              <a:rPr lang="en-US" sz="1200" dirty="0"/>
              <a:t>        Jon </a:t>
            </a:r>
            <a:r>
              <a:rPr lang="en-US" sz="1200" dirty="0" err="1"/>
              <a:t>Postel</a:t>
            </a:r>
            <a:r>
              <a:rPr lang="en-US" sz="1200" dirty="0"/>
              <a:t>: By </a:t>
            </a:r>
            <a:r>
              <a:rPr lang="en-US" sz="1200" dirty="0">
                <a:hlinkClick r:id="rId22"/>
              </a:rPr>
              <a:t>Carl Malamud</a:t>
            </a:r>
            <a:r>
              <a:rPr lang="en-US" sz="1200" dirty="0"/>
              <a:t> - </a:t>
            </a:r>
            <a:r>
              <a:rPr lang="en-US" sz="1200" dirty="0">
                <a:hlinkClick r:id="rId23"/>
              </a:rPr>
              <a:t>Flickr</a:t>
            </a:r>
            <a:r>
              <a:rPr lang="en-US" sz="1200" dirty="0"/>
              <a:t>: </a:t>
            </a:r>
            <a:r>
              <a:rPr lang="en-US" sz="1200" dirty="0">
                <a:hlinkClick r:id="rId24"/>
              </a:rPr>
              <a:t>Jon Postel</a:t>
            </a:r>
            <a:r>
              <a:rPr lang="en-US" sz="1200" dirty="0"/>
              <a:t>, </a:t>
            </a:r>
            <a:r>
              <a:rPr lang="en-US" sz="1200" dirty="0">
                <a:hlinkClick r:id="rId25"/>
              </a:rPr>
              <a:t>CC BY 2.0</a:t>
            </a:r>
            <a:r>
              <a:rPr lang="en-US" sz="1200" dirty="0"/>
              <a:t>, </a:t>
            </a:r>
            <a:r>
              <a:rPr lang="en-US" sz="1200" dirty="0">
                <a:hlinkClick r:id="rId26"/>
              </a:rPr>
              <a:t>Link</a:t>
            </a:r>
            <a:endParaRPr lang="en-US" sz="1200" dirty="0"/>
          </a:p>
          <a:p>
            <a:pPr marL="0" indent="0">
              <a:buNone/>
            </a:pPr>
            <a:r>
              <a:rPr lang="en-US" sz="1200" dirty="0"/>
              <a:t>        Steve Crocker: By </a:t>
            </a:r>
            <a:r>
              <a:rPr lang="en-US" sz="1200" dirty="0">
                <a:hlinkClick r:id="rId27"/>
              </a:rPr>
              <a:t>Joi Ito</a:t>
            </a:r>
            <a:r>
              <a:rPr lang="en-US" sz="1200" dirty="0"/>
              <a:t> - </a:t>
            </a:r>
            <a:r>
              <a:rPr lang="en-US" sz="1200" dirty="0">
                <a:hlinkClick r:id="rId28"/>
              </a:rPr>
              <a:t>Flickr</a:t>
            </a:r>
            <a:r>
              <a:rPr lang="en-US" sz="1200" dirty="0"/>
              <a:t>, </a:t>
            </a:r>
            <a:r>
              <a:rPr lang="en-US" sz="1200" dirty="0">
                <a:hlinkClick r:id="rId25"/>
              </a:rPr>
              <a:t>CC BY 2.0</a:t>
            </a:r>
            <a:r>
              <a:rPr lang="en-US" sz="1200" dirty="0"/>
              <a:t>, </a:t>
            </a:r>
            <a:r>
              <a:rPr lang="en-US" sz="1200" dirty="0">
                <a:hlinkClick r:id="rId29"/>
              </a:rPr>
              <a:t>Link</a:t>
            </a:r>
            <a:endParaRPr lang="en-US" sz="1200" dirty="0"/>
          </a:p>
          <a:p>
            <a:pPr marL="0" indent="0">
              <a:buNone/>
            </a:pPr>
            <a:r>
              <a:rPr lang="en-US" sz="1200" dirty="0"/>
              <a:t>        Radia Perlman: By </a:t>
            </a:r>
            <a:r>
              <a:rPr lang="en-US" sz="1200" dirty="0">
                <a:hlinkClick r:id="rId30"/>
              </a:rPr>
              <a:t>Scientist-100</a:t>
            </a:r>
            <a:r>
              <a:rPr lang="en-US" sz="1200" dirty="0"/>
              <a:t> at </a:t>
            </a:r>
            <a:r>
              <a:rPr lang="en-US" sz="1200" dirty="0">
                <a:hlinkClick r:id="rId31"/>
              </a:rPr>
              <a:t>English Wikipedia</a:t>
            </a:r>
            <a:r>
              <a:rPr lang="en-US" sz="1200" dirty="0"/>
              <a:t> - Transferred from </a:t>
            </a:r>
            <a:r>
              <a:rPr lang="en-US" sz="1200" dirty="0">
                <a:hlinkClick r:id="rId32"/>
              </a:rPr>
              <a:t>en.wikipedia</a:t>
            </a:r>
            <a:r>
              <a:rPr lang="en-US" sz="1200" dirty="0"/>
              <a:t> to Commons., Public Domain, </a:t>
            </a:r>
            <a:r>
              <a:rPr lang="en-US" sz="1200" dirty="0">
                <a:hlinkClick r:id="rId33"/>
              </a:rPr>
              <a:t>Link</a:t>
            </a:r>
            <a:endParaRPr lang="en-US" sz="1200" dirty="0"/>
          </a:p>
          <a:p>
            <a:pPr marL="0" indent="0">
              <a:buNone/>
            </a:pPr>
            <a:r>
              <a:rPr lang="en-US" sz="1200" dirty="0"/>
              <a:t>        Tim Berners-Lee: By </a:t>
            </a:r>
            <a:r>
              <a:rPr lang="en-US" sz="1200" dirty="0">
                <a:hlinkClick r:id="rId34"/>
              </a:rPr>
              <a:t>Paul Clarke</a:t>
            </a:r>
            <a:r>
              <a:rPr lang="en-US" sz="1200" dirty="0"/>
              <a:t> - Own work, </a:t>
            </a:r>
            <a:r>
              <a:rPr lang="en-US" sz="1200" dirty="0">
                <a:hlinkClick r:id="rId3"/>
              </a:rPr>
              <a:t>CC BY-SA 4.0</a:t>
            </a:r>
            <a:r>
              <a:rPr lang="en-US" sz="1200" dirty="0"/>
              <a:t>, </a:t>
            </a:r>
            <a:r>
              <a:rPr lang="en-US" sz="1200" dirty="0">
                <a:hlinkClick r:id="rId35"/>
              </a:rPr>
              <a:t>Link</a:t>
            </a:r>
            <a:endParaRPr lang="en-US" sz="1200" dirty="0"/>
          </a:p>
          <a:p>
            <a:pPr marL="0" indent="0">
              <a:buNone/>
            </a:pPr>
            <a:r>
              <a:rPr lang="en-US" sz="1200" dirty="0"/>
              <a:t>        Marc Andreessen: By </a:t>
            </a:r>
            <a:r>
              <a:rPr lang="en-US" sz="1200" dirty="0">
                <a:hlinkClick r:id="rId36"/>
              </a:rPr>
              <a:t>JD Lasica</a:t>
            </a:r>
            <a:r>
              <a:rPr lang="en-US" sz="1200" dirty="0"/>
              <a:t> - </a:t>
            </a:r>
            <a:r>
              <a:rPr lang="en-US" sz="1200" dirty="0">
                <a:hlinkClick r:id="rId25"/>
              </a:rPr>
              <a:t>CC BY 2.0</a:t>
            </a:r>
            <a:r>
              <a:rPr lang="en-US" sz="1200" dirty="0"/>
              <a:t>, </a:t>
            </a:r>
            <a:r>
              <a:rPr lang="en-US" sz="1200" dirty="0">
                <a:hlinkClick r:id="rId37"/>
              </a:rPr>
              <a:t>Link</a:t>
            </a:r>
            <a:endParaRPr lang="en-US" sz="1200" dirty="0"/>
          </a:p>
          <a:p>
            <a:pPr marL="0" indent="0">
              <a:buNone/>
            </a:pPr>
            <a:r>
              <a:rPr lang="en-US" sz="1200" dirty="0"/>
              <a:t>        Theo de </a:t>
            </a:r>
            <a:r>
              <a:rPr lang="en-US" sz="1200" dirty="0" err="1"/>
              <a:t>Raadt</a:t>
            </a:r>
            <a:r>
              <a:rPr lang="en-US" sz="1200" dirty="0"/>
              <a:t>: By </a:t>
            </a:r>
            <a:r>
              <a:rPr lang="en-US" sz="1200" dirty="0" err="1">
                <a:hlinkClick r:id="rId38"/>
              </a:rPr>
              <a:t>FAndrey</a:t>
            </a:r>
            <a:r>
              <a:rPr lang="en-US" sz="1200" dirty="0"/>
              <a:t> - </a:t>
            </a:r>
            <a:r>
              <a:rPr lang="en-US" sz="1200" dirty="0">
                <a:hlinkClick r:id="rId25"/>
              </a:rPr>
              <a:t>CC BY 2.0</a:t>
            </a:r>
            <a:r>
              <a:rPr lang="en-US" sz="1200" dirty="0"/>
              <a:t>, </a:t>
            </a:r>
            <a:r>
              <a:rPr lang="en-US" sz="1200" dirty="0">
                <a:hlinkClick r:id="rId39"/>
              </a:rPr>
              <a:t>Link</a:t>
            </a:r>
            <a:endParaRPr lang="en-US" sz="1200" dirty="0"/>
          </a:p>
          <a:p>
            <a:pPr marL="0" indent="0">
              <a:buNone/>
            </a:pPr>
            <a:r>
              <a:rPr lang="en-US" sz="1200" dirty="0"/>
              <a:t>        Joyce Reynolds: </a:t>
            </a:r>
            <a:r>
              <a:rPr lang="en-US" sz="1200" dirty="0">
                <a:hlinkClick r:id="rId40"/>
              </a:rPr>
              <a:t>https://icannwiki.org/images/1/16/Joyce_Reynolds.JPG</a:t>
            </a:r>
            <a:endParaRPr lang="en-US" sz="1200" dirty="0"/>
          </a:p>
          <a:p>
            <a:pPr marL="0" indent="0">
              <a:buNone/>
            </a:pPr>
            <a:r>
              <a:rPr lang="en-US" sz="1200" dirty="0"/>
              <a:t>        Al Gore: By </a:t>
            </a:r>
            <a:r>
              <a:rPr lang="en-US" sz="1200" dirty="0">
                <a:hlinkClick r:id="rId41"/>
              </a:rPr>
              <a:t>U.S. Senate Committee on Environment and Public Works</a:t>
            </a:r>
            <a:r>
              <a:rPr lang="en-US" sz="1200" dirty="0"/>
              <a:t> - Public Domain, </a:t>
            </a:r>
            <a:r>
              <a:rPr lang="en-US" sz="1200" dirty="0">
                <a:hlinkClick r:id="rId42"/>
              </a:rPr>
              <a:t>Link</a:t>
            </a:r>
            <a:endParaRPr lang="en-US" sz="1200" dirty="0"/>
          </a:p>
        </p:txBody>
      </p:sp>
      <p:sp>
        <p:nvSpPr>
          <p:cNvPr id="5" name="Footer Placeholder 4">
            <a:extLst>
              <a:ext uri="{FF2B5EF4-FFF2-40B4-BE49-F238E27FC236}">
                <a16:creationId xmlns:a16="http://schemas.microsoft.com/office/drawing/2014/main" id="{7C45741B-768C-78C1-EE00-C242E33D6F02}"/>
              </a:ext>
            </a:extLst>
          </p:cNvPr>
          <p:cNvSpPr>
            <a:spLocks noGrp="1"/>
          </p:cNvSpPr>
          <p:nvPr>
            <p:ph type="ftr" sz="quarter" idx="13"/>
          </p:nvPr>
        </p:nvSpPr>
        <p:spPr/>
        <p:txBody>
          <a:bodyPr/>
          <a:lstStyle/>
          <a:p>
            <a:r>
              <a:rPr lang="en-CA"/>
              <a:t>Synopsys Confidential Information</a:t>
            </a:r>
          </a:p>
        </p:txBody>
      </p:sp>
      <p:pic>
        <p:nvPicPr>
          <p:cNvPr id="48" name="Picture 47">
            <a:extLst>
              <a:ext uri="{FF2B5EF4-FFF2-40B4-BE49-F238E27FC236}">
                <a16:creationId xmlns:a16="http://schemas.microsoft.com/office/drawing/2014/main" id="{70D2B4D1-4F0B-19BA-B337-01D67B77DFEC}"/>
              </a:ext>
            </a:extLst>
          </p:cNvPr>
          <p:cNvPicPr>
            <a:picLocks noChangeAspect="1"/>
          </p:cNvPicPr>
          <p:nvPr/>
        </p:nvPicPr>
        <p:blipFill>
          <a:blip r:embed="rId43"/>
          <a:stretch>
            <a:fillRect/>
          </a:stretch>
        </p:blipFill>
        <p:spPr>
          <a:xfrm>
            <a:off x="533400" y="1704560"/>
            <a:ext cx="152400" cy="215900"/>
          </a:xfrm>
          <a:prstGeom prst="rect">
            <a:avLst/>
          </a:prstGeom>
        </p:spPr>
      </p:pic>
      <p:pic>
        <p:nvPicPr>
          <p:cNvPr id="56" name="Picture 55">
            <a:extLst>
              <a:ext uri="{FF2B5EF4-FFF2-40B4-BE49-F238E27FC236}">
                <a16:creationId xmlns:a16="http://schemas.microsoft.com/office/drawing/2014/main" id="{94C045D6-A927-FB4A-5D3C-F7588C806BDC}"/>
              </a:ext>
            </a:extLst>
          </p:cNvPr>
          <p:cNvPicPr>
            <a:picLocks noChangeAspect="1"/>
          </p:cNvPicPr>
          <p:nvPr/>
        </p:nvPicPr>
        <p:blipFill>
          <a:blip r:embed="rId44"/>
          <a:stretch>
            <a:fillRect/>
          </a:stretch>
        </p:blipFill>
        <p:spPr>
          <a:xfrm>
            <a:off x="533400" y="1955224"/>
            <a:ext cx="177800" cy="215900"/>
          </a:xfrm>
          <a:prstGeom prst="rect">
            <a:avLst/>
          </a:prstGeom>
        </p:spPr>
      </p:pic>
      <p:pic>
        <p:nvPicPr>
          <p:cNvPr id="58" name="Picture 57">
            <a:extLst>
              <a:ext uri="{FF2B5EF4-FFF2-40B4-BE49-F238E27FC236}">
                <a16:creationId xmlns:a16="http://schemas.microsoft.com/office/drawing/2014/main" id="{4BDD687D-3B0E-87B8-191C-22B22D085992}"/>
              </a:ext>
            </a:extLst>
          </p:cNvPr>
          <p:cNvPicPr>
            <a:picLocks noChangeAspect="1"/>
          </p:cNvPicPr>
          <p:nvPr/>
        </p:nvPicPr>
        <p:blipFill>
          <a:blip r:embed="rId45"/>
          <a:stretch>
            <a:fillRect/>
          </a:stretch>
        </p:blipFill>
        <p:spPr>
          <a:xfrm>
            <a:off x="533400" y="2205888"/>
            <a:ext cx="152400" cy="215900"/>
          </a:xfrm>
          <a:prstGeom prst="rect">
            <a:avLst/>
          </a:prstGeom>
        </p:spPr>
      </p:pic>
      <p:pic>
        <p:nvPicPr>
          <p:cNvPr id="60" name="Picture 59">
            <a:extLst>
              <a:ext uri="{FF2B5EF4-FFF2-40B4-BE49-F238E27FC236}">
                <a16:creationId xmlns:a16="http://schemas.microsoft.com/office/drawing/2014/main" id="{FBA99624-CC39-6217-5B7E-E5A0B5400960}"/>
              </a:ext>
            </a:extLst>
          </p:cNvPr>
          <p:cNvPicPr>
            <a:picLocks noChangeAspect="1"/>
          </p:cNvPicPr>
          <p:nvPr/>
        </p:nvPicPr>
        <p:blipFill>
          <a:blip r:embed="rId46"/>
          <a:stretch>
            <a:fillRect/>
          </a:stretch>
        </p:blipFill>
        <p:spPr>
          <a:xfrm>
            <a:off x="533400" y="2456552"/>
            <a:ext cx="152400" cy="215900"/>
          </a:xfrm>
          <a:prstGeom prst="rect">
            <a:avLst/>
          </a:prstGeom>
        </p:spPr>
      </p:pic>
      <p:pic>
        <p:nvPicPr>
          <p:cNvPr id="62" name="Picture 61">
            <a:extLst>
              <a:ext uri="{FF2B5EF4-FFF2-40B4-BE49-F238E27FC236}">
                <a16:creationId xmlns:a16="http://schemas.microsoft.com/office/drawing/2014/main" id="{2932AFE3-DF29-702C-081E-95F16C64B196}"/>
              </a:ext>
            </a:extLst>
          </p:cNvPr>
          <p:cNvPicPr>
            <a:picLocks noChangeAspect="1"/>
          </p:cNvPicPr>
          <p:nvPr/>
        </p:nvPicPr>
        <p:blipFill>
          <a:blip r:embed="rId47"/>
          <a:stretch>
            <a:fillRect/>
          </a:stretch>
        </p:blipFill>
        <p:spPr>
          <a:xfrm>
            <a:off x="527050" y="2707216"/>
            <a:ext cx="165100" cy="215900"/>
          </a:xfrm>
          <a:prstGeom prst="rect">
            <a:avLst/>
          </a:prstGeom>
        </p:spPr>
      </p:pic>
      <p:pic>
        <p:nvPicPr>
          <p:cNvPr id="64" name="Picture 63">
            <a:extLst>
              <a:ext uri="{FF2B5EF4-FFF2-40B4-BE49-F238E27FC236}">
                <a16:creationId xmlns:a16="http://schemas.microsoft.com/office/drawing/2014/main" id="{2A75125E-AC3B-D951-524F-CDFD66A65327}"/>
              </a:ext>
            </a:extLst>
          </p:cNvPr>
          <p:cNvPicPr>
            <a:picLocks noChangeAspect="1"/>
          </p:cNvPicPr>
          <p:nvPr/>
        </p:nvPicPr>
        <p:blipFill>
          <a:blip r:embed="rId48"/>
          <a:stretch>
            <a:fillRect/>
          </a:stretch>
        </p:blipFill>
        <p:spPr>
          <a:xfrm>
            <a:off x="533400" y="2957880"/>
            <a:ext cx="203200" cy="215900"/>
          </a:xfrm>
          <a:prstGeom prst="rect">
            <a:avLst/>
          </a:prstGeom>
        </p:spPr>
      </p:pic>
      <p:pic>
        <p:nvPicPr>
          <p:cNvPr id="66" name="Picture 65">
            <a:extLst>
              <a:ext uri="{FF2B5EF4-FFF2-40B4-BE49-F238E27FC236}">
                <a16:creationId xmlns:a16="http://schemas.microsoft.com/office/drawing/2014/main" id="{0BFF7323-C0EE-6CEB-5462-49E9D499FBF6}"/>
              </a:ext>
            </a:extLst>
          </p:cNvPr>
          <p:cNvPicPr>
            <a:picLocks noChangeAspect="1"/>
          </p:cNvPicPr>
          <p:nvPr/>
        </p:nvPicPr>
        <p:blipFill>
          <a:blip r:embed="rId49"/>
          <a:stretch>
            <a:fillRect/>
          </a:stretch>
        </p:blipFill>
        <p:spPr>
          <a:xfrm>
            <a:off x="527050" y="3243308"/>
            <a:ext cx="139700" cy="215900"/>
          </a:xfrm>
          <a:prstGeom prst="rect">
            <a:avLst/>
          </a:prstGeom>
        </p:spPr>
      </p:pic>
      <p:pic>
        <p:nvPicPr>
          <p:cNvPr id="68" name="Picture 67">
            <a:extLst>
              <a:ext uri="{FF2B5EF4-FFF2-40B4-BE49-F238E27FC236}">
                <a16:creationId xmlns:a16="http://schemas.microsoft.com/office/drawing/2014/main" id="{BA57A2C0-63EF-7F56-5D08-766AAE6F8EC3}"/>
              </a:ext>
            </a:extLst>
          </p:cNvPr>
          <p:cNvPicPr>
            <a:picLocks noChangeAspect="1"/>
          </p:cNvPicPr>
          <p:nvPr/>
        </p:nvPicPr>
        <p:blipFill>
          <a:blip r:embed="rId50"/>
          <a:stretch>
            <a:fillRect/>
          </a:stretch>
        </p:blipFill>
        <p:spPr>
          <a:xfrm>
            <a:off x="533400" y="3508307"/>
            <a:ext cx="203200" cy="215900"/>
          </a:xfrm>
          <a:prstGeom prst="rect">
            <a:avLst/>
          </a:prstGeom>
        </p:spPr>
      </p:pic>
      <p:pic>
        <p:nvPicPr>
          <p:cNvPr id="70" name="Picture 69">
            <a:extLst>
              <a:ext uri="{FF2B5EF4-FFF2-40B4-BE49-F238E27FC236}">
                <a16:creationId xmlns:a16="http://schemas.microsoft.com/office/drawing/2014/main" id="{9A944FCE-8CE1-4E70-BB56-0C5C7D0A8A27}"/>
              </a:ext>
            </a:extLst>
          </p:cNvPr>
          <p:cNvPicPr>
            <a:picLocks noChangeAspect="1"/>
          </p:cNvPicPr>
          <p:nvPr/>
        </p:nvPicPr>
        <p:blipFill>
          <a:blip r:embed="rId51"/>
          <a:stretch>
            <a:fillRect/>
          </a:stretch>
        </p:blipFill>
        <p:spPr>
          <a:xfrm>
            <a:off x="527050" y="3773306"/>
            <a:ext cx="139700" cy="215900"/>
          </a:xfrm>
          <a:prstGeom prst="rect">
            <a:avLst/>
          </a:prstGeom>
        </p:spPr>
      </p:pic>
      <p:pic>
        <p:nvPicPr>
          <p:cNvPr id="72" name="Picture 71">
            <a:extLst>
              <a:ext uri="{FF2B5EF4-FFF2-40B4-BE49-F238E27FC236}">
                <a16:creationId xmlns:a16="http://schemas.microsoft.com/office/drawing/2014/main" id="{A82FCE78-5232-9D0E-9D30-FDCCAE793163}"/>
              </a:ext>
            </a:extLst>
          </p:cNvPr>
          <p:cNvPicPr>
            <a:picLocks noChangeAspect="1"/>
          </p:cNvPicPr>
          <p:nvPr/>
        </p:nvPicPr>
        <p:blipFill>
          <a:blip r:embed="rId52"/>
          <a:stretch>
            <a:fillRect/>
          </a:stretch>
        </p:blipFill>
        <p:spPr>
          <a:xfrm>
            <a:off x="527050" y="4023970"/>
            <a:ext cx="139700" cy="215900"/>
          </a:xfrm>
          <a:prstGeom prst="rect">
            <a:avLst/>
          </a:prstGeom>
        </p:spPr>
      </p:pic>
      <p:pic>
        <p:nvPicPr>
          <p:cNvPr id="74" name="Picture 73">
            <a:extLst>
              <a:ext uri="{FF2B5EF4-FFF2-40B4-BE49-F238E27FC236}">
                <a16:creationId xmlns:a16="http://schemas.microsoft.com/office/drawing/2014/main" id="{3A9CF031-0B45-AB46-E907-08C54E3FE4B3}"/>
              </a:ext>
            </a:extLst>
          </p:cNvPr>
          <p:cNvPicPr>
            <a:picLocks noChangeAspect="1"/>
          </p:cNvPicPr>
          <p:nvPr/>
        </p:nvPicPr>
        <p:blipFill>
          <a:blip r:embed="rId53"/>
          <a:stretch>
            <a:fillRect/>
          </a:stretch>
        </p:blipFill>
        <p:spPr>
          <a:xfrm>
            <a:off x="533400" y="4274634"/>
            <a:ext cx="152400" cy="215900"/>
          </a:xfrm>
          <a:prstGeom prst="rect">
            <a:avLst/>
          </a:prstGeom>
        </p:spPr>
      </p:pic>
      <p:pic>
        <p:nvPicPr>
          <p:cNvPr id="76" name="Picture 75">
            <a:extLst>
              <a:ext uri="{FF2B5EF4-FFF2-40B4-BE49-F238E27FC236}">
                <a16:creationId xmlns:a16="http://schemas.microsoft.com/office/drawing/2014/main" id="{0BEC0B8D-2AF3-BBA2-9982-EE80AD37C8BE}"/>
              </a:ext>
            </a:extLst>
          </p:cNvPr>
          <p:cNvPicPr>
            <a:picLocks noChangeAspect="1"/>
          </p:cNvPicPr>
          <p:nvPr/>
        </p:nvPicPr>
        <p:blipFill>
          <a:blip r:embed="rId54"/>
          <a:stretch>
            <a:fillRect/>
          </a:stretch>
        </p:blipFill>
        <p:spPr>
          <a:xfrm>
            <a:off x="527050" y="4539633"/>
            <a:ext cx="139700" cy="215900"/>
          </a:xfrm>
          <a:prstGeom prst="rect">
            <a:avLst/>
          </a:prstGeom>
        </p:spPr>
      </p:pic>
      <p:pic>
        <p:nvPicPr>
          <p:cNvPr id="78" name="Picture 77">
            <a:extLst>
              <a:ext uri="{FF2B5EF4-FFF2-40B4-BE49-F238E27FC236}">
                <a16:creationId xmlns:a16="http://schemas.microsoft.com/office/drawing/2014/main" id="{12C13A4D-7F5B-FFE2-A8FE-D731C307B1CA}"/>
              </a:ext>
            </a:extLst>
          </p:cNvPr>
          <p:cNvPicPr>
            <a:picLocks noChangeAspect="1"/>
          </p:cNvPicPr>
          <p:nvPr/>
        </p:nvPicPr>
        <p:blipFill>
          <a:blip r:embed="rId55"/>
          <a:stretch>
            <a:fillRect/>
          </a:stretch>
        </p:blipFill>
        <p:spPr>
          <a:xfrm>
            <a:off x="527050" y="4798764"/>
            <a:ext cx="165100" cy="215900"/>
          </a:xfrm>
          <a:prstGeom prst="rect">
            <a:avLst/>
          </a:prstGeom>
        </p:spPr>
      </p:pic>
      <p:pic>
        <p:nvPicPr>
          <p:cNvPr id="80" name="Picture 79">
            <a:extLst>
              <a:ext uri="{FF2B5EF4-FFF2-40B4-BE49-F238E27FC236}">
                <a16:creationId xmlns:a16="http://schemas.microsoft.com/office/drawing/2014/main" id="{23CD294A-44C1-5FFD-33B8-CFFFBB61AA99}"/>
              </a:ext>
            </a:extLst>
          </p:cNvPr>
          <p:cNvPicPr>
            <a:picLocks noChangeAspect="1"/>
          </p:cNvPicPr>
          <p:nvPr/>
        </p:nvPicPr>
        <p:blipFill>
          <a:blip r:embed="rId56"/>
          <a:stretch>
            <a:fillRect/>
          </a:stretch>
        </p:blipFill>
        <p:spPr>
          <a:xfrm>
            <a:off x="527050" y="5049428"/>
            <a:ext cx="317500" cy="215900"/>
          </a:xfrm>
          <a:prstGeom prst="rect">
            <a:avLst/>
          </a:prstGeom>
        </p:spPr>
      </p:pic>
      <p:pic>
        <p:nvPicPr>
          <p:cNvPr id="82" name="Picture 81">
            <a:extLst>
              <a:ext uri="{FF2B5EF4-FFF2-40B4-BE49-F238E27FC236}">
                <a16:creationId xmlns:a16="http://schemas.microsoft.com/office/drawing/2014/main" id="{6BBAD1BE-3285-18B4-662E-A570CE1D1F2C}"/>
              </a:ext>
            </a:extLst>
          </p:cNvPr>
          <p:cNvPicPr>
            <a:picLocks noChangeAspect="1"/>
          </p:cNvPicPr>
          <p:nvPr/>
        </p:nvPicPr>
        <p:blipFill>
          <a:blip r:embed="rId57"/>
          <a:stretch>
            <a:fillRect/>
          </a:stretch>
        </p:blipFill>
        <p:spPr>
          <a:xfrm>
            <a:off x="533400" y="5314427"/>
            <a:ext cx="177800" cy="215900"/>
          </a:xfrm>
          <a:prstGeom prst="rect">
            <a:avLst/>
          </a:prstGeom>
        </p:spPr>
      </p:pic>
      <p:pic>
        <p:nvPicPr>
          <p:cNvPr id="84" name="Picture 83">
            <a:extLst>
              <a:ext uri="{FF2B5EF4-FFF2-40B4-BE49-F238E27FC236}">
                <a16:creationId xmlns:a16="http://schemas.microsoft.com/office/drawing/2014/main" id="{976A8702-F334-EB4F-12E9-D2F9B12057CC}"/>
              </a:ext>
            </a:extLst>
          </p:cNvPr>
          <p:cNvPicPr>
            <a:picLocks noChangeAspect="1"/>
          </p:cNvPicPr>
          <p:nvPr/>
        </p:nvPicPr>
        <p:blipFill>
          <a:blip r:embed="rId58"/>
          <a:stretch>
            <a:fillRect/>
          </a:stretch>
        </p:blipFill>
        <p:spPr>
          <a:xfrm>
            <a:off x="527050" y="5562269"/>
            <a:ext cx="190500" cy="215900"/>
          </a:xfrm>
          <a:prstGeom prst="rect">
            <a:avLst/>
          </a:prstGeom>
        </p:spPr>
      </p:pic>
      <p:pic>
        <p:nvPicPr>
          <p:cNvPr id="86" name="Picture 85">
            <a:extLst>
              <a:ext uri="{FF2B5EF4-FFF2-40B4-BE49-F238E27FC236}">
                <a16:creationId xmlns:a16="http://schemas.microsoft.com/office/drawing/2014/main" id="{C8BA712E-409F-7F0C-70B5-CD5F16B88A54}"/>
              </a:ext>
            </a:extLst>
          </p:cNvPr>
          <p:cNvPicPr>
            <a:picLocks noChangeAspect="1"/>
          </p:cNvPicPr>
          <p:nvPr/>
        </p:nvPicPr>
        <p:blipFill>
          <a:blip r:embed="rId59"/>
          <a:stretch>
            <a:fillRect/>
          </a:stretch>
        </p:blipFill>
        <p:spPr>
          <a:xfrm>
            <a:off x="539750" y="5827268"/>
            <a:ext cx="139700" cy="215900"/>
          </a:xfrm>
          <a:prstGeom prst="rect">
            <a:avLst/>
          </a:prstGeom>
        </p:spPr>
      </p:pic>
    </p:spTree>
    <p:extLst>
      <p:ext uri="{BB962C8B-B14F-4D97-AF65-F5344CB8AC3E}">
        <p14:creationId xmlns:p14="http://schemas.microsoft.com/office/powerpoint/2010/main" val="227789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59983F-9BE5-6AF6-AD76-65CDD94D734B}"/>
              </a:ext>
            </a:extLst>
          </p:cNvPr>
          <p:cNvSpPr>
            <a:spLocks noGrp="1"/>
          </p:cNvSpPr>
          <p:nvPr>
            <p:ph type="title"/>
          </p:nvPr>
        </p:nvSpPr>
        <p:spPr>
          <a:xfrm>
            <a:off x="4064703" y="526477"/>
            <a:ext cx="7598664" cy="612648"/>
          </a:xfrm>
        </p:spPr>
        <p:txBody>
          <a:bodyPr/>
          <a:lstStyle/>
          <a:p>
            <a:r>
              <a:rPr lang="en-US" dirty="0" err="1"/>
              <a:t>Vint</a:t>
            </a:r>
            <a:r>
              <a:rPr lang="en-US" dirty="0"/>
              <a:t> Cerf</a:t>
            </a:r>
          </a:p>
        </p:txBody>
      </p:sp>
      <p:sp>
        <p:nvSpPr>
          <p:cNvPr id="15" name="Text Placeholder 2">
            <a:extLst>
              <a:ext uri="{FF2B5EF4-FFF2-40B4-BE49-F238E27FC236}">
                <a16:creationId xmlns:a16="http://schemas.microsoft.com/office/drawing/2014/main" id="{9620E408-A95A-B529-DD96-65F47F0B27D7}"/>
              </a:ext>
            </a:extLst>
          </p:cNvPr>
          <p:cNvSpPr>
            <a:spLocks noGrp="1"/>
          </p:cNvSpPr>
          <p:nvPr>
            <p:ph type="body" sz="quarter" idx="12"/>
          </p:nvPr>
        </p:nvSpPr>
        <p:spPr>
          <a:xfrm>
            <a:off x="4064703" y="1143000"/>
            <a:ext cx="7598664" cy="310896"/>
          </a:xfrm>
        </p:spPr>
        <p:txBody>
          <a:bodyPr/>
          <a:lstStyle/>
          <a:p>
            <a:r>
              <a:rPr lang="en-US" dirty="0"/>
              <a:t>Today</a:t>
            </a:r>
          </a:p>
        </p:txBody>
      </p:sp>
      <p:sp>
        <p:nvSpPr>
          <p:cNvPr id="17" name="Content Placeholder 3">
            <a:extLst>
              <a:ext uri="{FF2B5EF4-FFF2-40B4-BE49-F238E27FC236}">
                <a16:creationId xmlns:a16="http://schemas.microsoft.com/office/drawing/2014/main" id="{E7F15947-FDDB-AF1E-B8A5-9DD0430A7A51}"/>
              </a:ext>
            </a:extLst>
          </p:cNvPr>
          <p:cNvSpPr>
            <a:spLocks noGrp="1"/>
          </p:cNvSpPr>
          <p:nvPr>
            <p:ph sz="quarter" idx="10"/>
          </p:nvPr>
        </p:nvSpPr>
        <p:spPr>
          <a:xfrm>
            <a:off x="4064703" y="1704560"/>
            <a:ext cx="7598664" cy="4769741"/>
          </a:xfrm>
        </p:spPr>
        <p:txBody>
          <a:bodyPr/>
          <a:lstStyle/>
          <a:p>
            <a:r>
              <a:rPr lang="en-US" dirty="0"/>
              <a:t>2005: Vice President and Chief Internet Evangelist, Google</a:t>
            </a:r>
          </a:p>
          <a:p>
            <a:r>
              <a:rPr lang="en-US" dirty="0"/>
              <a:t>Suggested title “archduke”</a:t>
            </a:r>
          </a:p>
          <a:p>
            <a:pPr lvl="1"/>
            <a:r>
              <a:rPr lang="en-US" dirty="0"/>
              <a:t>Nixed: negative connotations</a:t>
            </a:r>
          </a:p>
          <a:p>
            <a:r>
              <a:rPr lang="en-US" dirty="0"/>
              <a:t>Job interview</a:t>
            </a:r>
          </a:p>
          <a:p>
            <a:pPr lvl="1"/>
            <a:r>
              <a:rPr lang="en-US" dirty="0"/>
              <a:t>Email to Google CEO Eric Schmidt: “Hi Eric, would you like some help?”</a:t>
            </a:r>
          </a:p>
          <a:p>
            <a:pPr lvl="1"/>
            <a:r>
              <a:rPr lang="en-US" dirty="0"/>
              <a:t>Schmidt’s reply: “Yes.”</a:t>
            </a:r>
          </a:p>
        </p:txBody>
      </p:sp>
      <p:pic>
        <p:nvPicPr>
          <p:cNvPr id="8" name="Content Placeholder 7">
            <a:extLst>
              <a:ext uri="{FF2B5EF4-FFF2-40B4-BE49-F238E27FC236}">
                <a16:creationId xmlns:a16="http://schemas.microsoft.com/office/drawing/2014/main" id="{13B4F1A4-4E37-425D-69F8-BDA3D634E3F7}"/>
              </a:ext>
            </a:extLst>
          </p:cNvPr>
          <p:cNvPicPr>
            <a:picLocks noGrp="1" noChangeAspect="1"/>
          </p:cNvPicPr>
          <p:nvPr>
            <p:ph sz="quarter" idx="11"/>
          </p:nvPr>
        </p:nvPicPr>
        <p:blipFill rotWithShape="1">
          <a:blip r:embed="rId2"/>
          <a:srcRect l="8529" r="20197" b="1"/>
          <a:stretch/>
        </p:blipFill>
        <p:spPr>
          <a:xfrm>
            <a:off x="265176" y="526476"/>
            <a:ext cx="3182112" cy="5952744"/>
          </a:xfrm>
          <a:noFill/>
        </p:spPr>
      </p:pic>
      <p:sp>
        <p:nvSpPr>
          <p:cNvPr id="6" name="Footer Placeholder 5">
            <a:extLst>
              <a:ext uri="{FF2B5EF4-FFF2-40B4-BE49-F238E27FC236}">
                <a16:creationId xmlns:a16="http://schemas.microsoft.com/office/drawing/2014/main" id="{AE546F2B-3040-2E90-02F3-C2D1F3ED6BBA}"/>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32216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2B7493-5A14-C54D-0156-ACCCF15587FB}"/>
              </a:ext>
            </a:extLst>
          </p:cNvPr>
          <p:cNvSpPr>
            <a:spLocks noGrp="1"/>
          </p:cNvSpPr>
          <p:nvPr>
            <p:ph type="title"/>
          </p:nvPr>
        </p:nvSpPr>
        <p:spPr>
          <a:xfrm>
            <a:off x="4064703" y="526477"/>
            <a:ext cx="7598664" cy="612648"/>
          </a:xfrm>
        </p:spPr>
        <p:txBody>
          <a:bodyPr/>
          <a:lstStyle/>
          <a:p>
            <a:r>
              <a:rPr lang="en-US" dirty="0" err="1"/>
              <a:t>Vint</a:t>
            </a:r>
            <a:r>
              <a:rPr lang="en-US" dirty="0"/>
              <a:t> Cerf</a:t>
            </a:r>
          </a:p>
        </p:txBody>
      </p:sp>
      <p:sp>
        <p:nvSpPr>
          <p:cNvPr id="15" name="Text Placeholder 2">
            <a:extLst>
              <a:ext uri="{FF2B5EF4-FFF2-40B4-BE49-F238E27FC236}">
                <a16:creationId xmlns:a16="http://schemas.microsoft.com/office/drawing/2014/main" id="{7A7A7B22-CC6F-F17C-26A9-0743951E780D}"/>
              </a:ext>
            </a:extLst>
          </p:cNvPr>
          <p:cNvSpPr>
            <a:spLocks noGrp="1"/>
          </p:cNvSpPr>
          <p:nvPr>
            <p:ph type="body" sz="quarter" idx="12"/>
          </p:nvPr>
        </p:nvSpPr>
        <p:spPr>
          <a:xfrm>
            <a:off x="4064703" y="1143000"/>
            <a:ext cx="7598664" cy="310896"/>
          </a:xfrm>
        </p:spPr>
        <p:txBody>
          <a:bodyPr/>
          <a:lstStyle/>
          <a:p>
            <a:r>
              <a:rPr lang="en-US" dirty="0"/>
              <a:t>Awards</a:t>
            </a:r>
          </a:p>
        </p:txBody>
      </p:sp>
      <p:sp>
        <p:nvSpPr>
          <p:cNvPr id="17" name="Content Placeholder 3">
            <a:extLst>
              <a:ext uri="{FF2B5EF4-FFF2-40B4-BE49-F238E27FC236}">
                <a16:creationId xmlns:a16="http://schemas.microsoft.com/office/drawing/2014/main" id="{6DC30D22-3A0B-B98F-8B39-FCBC32AEEF71}"/>
              </a:ext>
            </a:extLst>
          </p:cNvPr>
          <p:cNvSpPr>
            <a:spLocks noGrp="1"/>
          </p:cNvSpPr>
          <p:nvPr>
            <p:ph sz="quarter" idx="10"/>
          </p:nvPr>
        </p:nvSpPr>
        <p:spPr>
          <a:xfrm>
            <a:off x="4064703" y="1704560"/>
            <a:ext cx="7598664" cy="4769741"/>
          </a:xfrm>
        </p:spPr>
        <p:txBody>
          <a:bodyPr/>
          <a:lstStyle/>
          <a:p>
            <a:r>
              <a:rPr lang="en-US" dirty="0"/>
              <a:t>IEEE Alexander Graham Bell Medal (1997)</a:t>
            </a:r>
          </a:p>
          <a:p>
            <a:r>
              <a:rPr lang="en-US" dirty="0"/>
              <a:t>National Medal of Technology (1997)</a:t>
            </a:r>
          </a:p>
          <a:p>
            <a:r>
              <a:rPr lang="en-US" dirty="0"/>
              <a:t>Marconi Prize (1998)</a:t>
            </a:r>
          </a:p>
          <a:p>
            <a:r>
              <a:rPr lang="en-US" dirty="0"/>
              <a:t>ACM Turing Award (2004)</a:t>
            </a:r>
          </a:p>
          <a:p>
            <a:r>
              <a:rPr lang="en-US" dirty="0"/>
              <a:t>Presidential Medal of Freedom (2005)</a:t>
            </a:r>
          </a:p>
          <a:p>
            <a:r>
              <a:rPr lang="en-US" dirty="0"/>
              <a:t>Japan Prize (2008)</a:t>
            </a:r>
          </a:p>
          <a:p>
            <a:r>
              <a:rPr lang="en-US" dirty="0"/>
              <a:t>Queen Elizabeth Prize for Engineering (2013)</a:t>
            </a:r>
          </a:p>
          <a:p>
            <a:r>
              <a:rPr lang="en-US" dirty="0"/>
              <a:t>IEEE Medal of Honor (2023)</a:t>
            </a:r>
          </a:p>
        </p:txBody>
      </p:sp>
      <p:pic>
        <p:nvPicPr>
          <p:cNvPr id="8" name="Content Placeholder 7">
            <a:extLst>
              <a:ext uri="{FF2B5EF4-FFF2-40B4-BE49-F238E27FC236}">
                <a16:creationId xmlns:a16="http://schemas.microsoft.com/office/drawing/2014/main" id="{D82602CE-7EBC-998D-DF7B-DF163082E526}"/>
              </a:ext>
            </a:extLst>
          </p:cNvPr>
          <p:cNvPicPr>
            <a:picLocks noGrp="1" noChangeAspect="1"/>
          </p:cNvPicPr>
          <p:nvPr>
            <p:ph sz="quarter" idx="11"/>
          </p:nvPr>
        </p:nvPicPr>
        <p:blipFill rotWithShape="1">
          <a:blip r:embed="rId2"/>
          <a:srcRect l="8529" r="20197" b="1"/>
          <a:stretch/>
        </p:blipFill>
        <p:spPr>
          <a:xfrm>
            <a:off x="265176" y="526476"/>
            <a:ext cx="3182112" cy="5952744"/>
          </a:xfrm>
          <a:noFill/>
        </p:spPr>
      </p:pic>
      <p:sp>
        <p:nvSpPr>
          <p:cNvPr id="6" name="Footer Placeholder 5">
            <a:extLst>
              <a:ext uri="{FF2B5EF4-FFF2-40B4-BE49-F238E27FC236}">
                <a16:creationId xmlns:a16="http://schemas.microsoft.com/office/drawing/2014/main" id="{BBAE3635-7E2A-65BF-6032-4BDC5822FD0A}"/>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846669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A5B33DA-CA33-00EE-C6C9-1C210D84BD7B}"/>
              </a:ext>
            </a:extLst>
          </p:cNvPr>
          <p:cNvSpPr>
            <a:spLocks noGrp="1"/>
          </p:cNvSpPr>
          <p:nvPr>
            <p:ph type="title"/>
          </p:nvPr>
        </p:nvSpPr>
        <p:spPr>
          <a:xfrm>
            <a:off x="4064703" y="526477"/>
            <a:ext cx="7598664" cy="612648"/>
          </a:xfrm>
        </p:spPr>
        <p:txBody>
          <a:bodyPr/>
          <a:lstStyle/>
          <a:p>
            <a:r>
              <a:rPr lang="en-US" dirty="0"/>
              <a:t>Bob Kahn</a:t>
            </a:r>
          </a:p>
        </p:txBody>
      </p:sp>
      <p:sp>
        <p:nvSpPr>
          <p:cNvPr id="15" name="Text Placeholder 2">
            <a:extLst>
              <a:ext uri="{FF2B5EF4-FFF2-40B4-BE49-F238E27FC236}">
                <a16:creationId xmlns:a16="http://schemas.microsoft.com/office/drawing/2014/main" id="{42BD7000-DE61-825B-2CD2-0A639C65232F}"/>
              </a:ext>
            </a:extLst>
          </p:cNvPr>
          <p:cNvSpPr>
            <a:spLocks noGrp="1"/>
          </p:cNvSpPr>
          <p:nvPr>
            <p:ph type="body" sz="quarter" idx="12"/>
          </p:nvPr>
        </p:nvSpPr>
        <p:spPr>
          <a:xfrm>
            <a:off x="4064703" y="1143000"/>
            <a:ext cx="7598664" cy="310896"/>
          </a:xfrm>
        </p:spPr>
        <p:txBody>
          <a:bodyPr/>
          <a:lstStyle/>
          <a:p>
            <a:r>
              <a:rPr lang="en-US" dirty="0"/>
              <a:t>History</a:t>
            </a:r>
          </a:p>
        </p:txBody>
      </p:sp>
      <p:sp>
        <p:nvSpPr>
          <p:cNvPr id="17" name="Content Placeholder 3">
            <a:extLst>
              <a:ext uri="{FF2B5EF4-FFF2-40B4-BE49-F238E27FC236}">
                <a16:creationId xmlns:a16="http://schemas.microsoft.com/office/drawing/2014/main" id="{5E833329-D01C-E6D7-4EB3-6D0F5700F7B6}"/>
              </a:ext>
            </a:extLst>
          </p:cNvPr>
          <p:cNvSpPr>
            <a:spLocks noGrp="1"/>
          </p:cNvSpPr>
          <p:nvPr>
            <p:ph sz="quarter" idx="10"/>
          </p:nvPr>
        </p:nvSpPr>
        <p:spPr>
          <a:xfrm>
            <a:off x="4064703" y="1704560"/>
            <a:ext cx="7598664" cy="4769741"/>
          </a:xfrm>
        </p:spPr>
        <p:txBody>
          <a:bodyPr/>
          <a:lstStyle/>
          <a:p>
            <a:r>
              <a:rPr lang="en-US" dirty="0"/>
              <a:t>Bolt Beranek and Newman (BBN)</a:t>
            </a:r>
          </a:p>
          <a:p>
            <a:pPr lvl="1"/>
            <a:r>
              <a:rPr lang="en-US" dirty="0"/>
              <a:t>contracted by U.S. ARPA to build switches for ARPANET</a:t>
            </a:r>
          </a:p>
          <a:p>
            <a:r>
              <a:rPr lang="en-US" dirty="0"/>
              <a:t>1972 – 1985: Defense Advanced Research Projects Agency (DARPA)</a:t>
            </a:r>
          </a:p>
          <a:p>
            <a:pPr lvl="1"/>
            <a:r>
              <a:rPr lang="en-US" dirty="0"/>
              <a:t>Developed TCP/IP protocols, with </a:t>
            </a:r>
            <a:r>
              <a:rPr lang="en-US" dirty="0" err="1"/>
              <a:t>Vint</a:t>
            </a:r>
            <a:r>
              <a:rPr lang="en-US" dirty="0"/>
              <a:t> Cerf</a:t>
            </a:r>
          </a:p>
          <a:p>
            <a:r>
              <a:rPr lang="en-US" dirty="0"/>
              <a:t>1986: founded the Corporation for National Research Initiatives (CNRI)</a:t>
            </a:r>
          </a:p>
          <a:p>
            <a:pPr lvl="1"/>
            <a:r>
              <a:rPr lang="en-US" dirty="0"/>
              <a:t>Remains its chairman, CEO and president</a:t>
            </a:r>
          </a:p>
          <a:p>
            <a:r>
              <a:rPr lang="en-US" dirty="0"/>
              <a:t>1992: Launched Internet Society, with </a:t>
            </a:r>
            <a:r>
              <a:rPr lang="en-US" dirty="0" err="1"/>
              <a:t>Vint</a:t>
            </a:r>
            <a:r>
              <a:rPr lang="en-US" dirty="0"/>
              <a:t> Cerf et al.</a:t>
            </a:r>
          </a:p>
          <a:p>
            <a:endParaRPr lang="en-US" dirty="0"/>
          </a:p>
        </p:txBody>
      </p:sp>
      <p:pic>
        <p:nvPicPr>
          <p:cNvPr id="8" name="Content Placeholder 7">
            <a:extLst>
              <a:ext uri="{FF2B5EF4-FFF2-40B4-BE49-F238E27FC236}">
                <a16:creationId xmlns:a16="http://schemas.microsoft.com/office/drawing/2014/main" id="{A4D400C4-3F99-3BF5-2582-F8A4CACEE146}"/>
              </a:ext>
            </a:extLst>
          </p:cNvPr>
          <p:cNvPicPr>
            <a:picLocks noGrp="1" noChangeAspect="1"/>
          </p:cNvPicPr>
          <p:nvPr>
            <p:ph sz="quarter" idx="11"/>
          </p:nvPr>
        </p:nvPicPr>
        <p:blipFill rotWithShape="1">
          <a:blip r:embed="rId2"/>
          <a:srcRect l="22634" r="15388" b="1"/>
          <a:stretch/>
        </p:blipFill>
        <p:spPr>
          <a:xfrm>
            <a:off x="265176" y="526476"/>
            <a:ext cx="3182112" cy="5952744"/>
          </a:xfrm>
          <a:noFill/>
        </p:spPr>
      </p:pic>
      <p:sp>
        <p:nvSpPr>
          <p:cNvPr id="6" name="Footer Placeholder 5">
            <a:extLst>
              <a:ext uri="{FF2B5EF4-FFF2-40B4-BE49-F238E27FC236}">
                <a16:creationId xmlns:a16="http://schemas.microsoft.com/office/drawing/2014/main" id="{5AFE1494-B1DA-2AF8-CCA0-EA35B3424095}"/>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1089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66E325-246A-6C88-9F9C-1F68372B5625}"/>
              </a:ext>
            </a:extLst>
          </p:cNvPr>
          <p:cNvSpPr>
            <a:spLocks noGrp="1"/>
          </p:cNvSpPr>
          <p:nvPr>
            <p:ph type="title"/>
          </p:nvPr>
        </p:nvSpPr>
        <p:spPr>
          <a:xfrm>
            <a:off x="4064703" y="526477"/>
            <a:ext cx="7598664" cy="612648"/>
          </a:xfrm>
        </p:spPr>
        <p:txBody>
          <a:bodyPr/>
          <a:lstStyle/>
          <a:p>
            <a:r>
              <a:rPr lang="en-US" dirty="0"/>
              <a:t>Bob Kahn</a:t>
            </a:r>
          </a:p>
        </p:txBody>
      </p:sp>
      <p:sp>
        <p:nvSpPr>
          <p:cNvPr id="15" name="Text Placeholder 2">
            <a:extLst>
              <a:ext uri="{FF2B5EF4-FFF2-40B4-BE49-F238E27FC236}">
                <a16:creationId xmlns:a16="http://schemas.microsoft.com/office/drawing/2014/main" id="{26FE912C-0768-1FC0-AACC-2B134EB04226}"/>
              </a:ext>
            </a:extLst>
          </p:cNvPr>
          <p:cNvSpPr>
            <a:spLocks noGrp="1"/>
          </p:cNvSpPr>
          <p:nvPr>
            <p:ph type="body" sz="quarter" idx="12"/>
          </p:nvPr>
        </p:nvSpPr>
        <p:spPr>
          <a:xfrm>
            <a:off x="4064703" y="1143000"/>
            <a:ext cx="7598664" cy="310896"/>
          </a:xfrm>
        </p:spPr>
        <p:txBody>
          <a:bodyPr/>
          <a:lstStyle/>
          <a:p>
            <a:r>
              <a:rPr lang="en-US" dirty="0"/>
              <a:t>Awards</a:t>
            </a:r>
          </a:p>
        </p:txBody>
      </p:sp>
      <p:sp>
        <p:nvSpPr>
          <p:cNvPr id="17" name="Content Placeholder 3">
            <a:extLst>
              <a:ext uri="{FF2B5EF4-FFF2-40B4-BE49-F238E27FC236}">
                <a16:creationId xmlns:a16="http://schemas.microsoft.com/office/drawing/2014/main" id="{CB309F21-B1CC-6604-F4B5-1FDAFFCE258B}"/>
              </a:ext>
            </a:extLst>
          </p:cNvPr>
          <p:cNvSpPr>
            <a:spLocks noGrp="1"/>
          </p:cNvSpPr>
          <p:nvPr>
            <p:ph sz="quarter" idx="10"/>
          </p:nvPr>
        </p:nvSpPr>
        <p:spPr>
          <a:xfrm>
            <a:off x="4064703" y="1704560"/>
            <a:ext cx="7598664" cy="4769741"/>
          </a:xfrm>
        </p:spPr>
        <p:txBody>
          <a:bodyPr/>
          <a:lstStyle/>
          <a:p>
            <a:r>
              <a:rPr lang="en-US" dirty="0"/>
              <a:t>Marconi Prize (1994)</a:t>
            </a:r>
          </a:p>
          <a:p>
            <a:r>
              <a:rPr lang="en-US" dirty="0"/>
              <a:t>National Medal of Technology and Innovation (1997)</a:t>
            </a:r>
          </a:p>
          <a:p>
            <a:r>
              <a:rPr lang="en-US" dirty="0"/>
              <a:t>IEEE Alexander Graham Bell Medal (1997)</a:t>
            </a:r>
          </a:p>
          <a:p>
            <a:r>
              <a:rPr lang="en-US" dirty="0"/>
              <a:t>Presidential Medal of Freedom (2005)</a:t>
            </a:r>
          </a:p>
          <a:p>
            <a:r>
              <a:rPr lang="en-US" dirty="0"/>
              <a:t>Japan Prize (2008)</a:t>
            </a:r>
          </a:p>
          <a:p>
            <a:r>
              <a:rPr lang="en-US" dirty="0"/>
              <a:t>Queen Elizabeth Prize for Engineering (2013)</a:t>
            </a:r>
          </a:p>
          <a:p>
            <a:endParaRPr lang="en-US" dirty="0"/>
          </a:p>
        </p:txBody>
      </p:sp>
      <p:pic>
        <p:nvPicPr>
          <p:cNvPr id="8" name="Content Placeholder 7">
            <a:extLst>
              <a:ext uri="{FF2B5EF4-FFF2-40B4-BE49-F238E27FC236}">
                <a16:creationId xmlns:a16="http://schemas.microsoft.com/office/drawing/2014/main" id="{5BE57385-8204-E1A0-5687-16C19CA1004A}"/>
              </a:ext>
            </a:extLst>
          </p:cNvPr>
          <p:cNvPicPr>
            <a:picLocks noGrp="1" noChangeAspect="1"/>
          </p:cNvPicPr>
          <p:nvPr>
            <p:ph sz="quarter" idx="11"/>
          </p:nvPr>
        </p:nvPicPr>
        <p:blipFill rotWithShape="1">
          <a:blip r:embed="rId2"/>
          <a:srcRect l="22634" r="15388" b="1"/>
          <a:stretch/>
        </p:blipFill>
        <p:spPr>
          <a:xfrm>
            <a:off x="265176" y="526476"/>
            <a:ext cx="3182112" cy="5952744"/>
          </a:xfrm>
          <a:noFill/>
        </p:spPr>
      </p:pic>
      <p:sp>
        <p:nvSpPr>
          <p:cNvPr id="6" name="Footer Placeholder 5">
            <a:extLst>
              <a:ext uri="{FF2B5EF4-FFF2-40B4-BE49-F238E27FC236}">
                <a16:creationId xmlns:a16="http://schemas.microsoft.com/office/drawing/2014/main" id="{EAAC4825-A8DB-7860-E9C5-77818BA0E9CC}"/>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416610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1D3C-0EA9-54B8-020A-E88E5398ED67}"/>
              </a:ext>
            </a:extLst>
          </p:cNvPr>
          <p:cNvSpPr>
            <a:spLocks noGrp="1"/>
          </p:cNvSpPr>
          <p:nvPr>
            <p:ph type="title"/>
          </p:nvPr>
        </p:nvSpPr>
        <p:spPr>
          <a:xfrm>
            <a:off x="4064703" y="526477"/>
            <a:ext cx="7598664" cy="612648"/>
          </a:xfrm>
        </p:spPr>
        <p:txBody>
          <a:bodyPr anchor="t">
            <a:normAutofit/>
          </a:bodyPr>
          <a:lstStyle/>
          <a:p>
            <a:r>
              <a:rPr lang="en-US" dirty="0"/>
              <a:t>Claude Shannon</a:t>
            </a:r>
          </a:p>
        </p:txBody>
      </p:sp>
      <p:sp>
        <p:nvSpPr>
          <p:cNvPr id="13" name="Text Placeholder 2">
            <a:extLst>
              <a:ext uri="{FF2B5EF4-FFF2-40B4-BE49-F238E27FC236}">
                <a16:creationId xmlns:a16="http://schemas.microsoft.com/office/drawing/2014/main" id="{332D7D0D-F084-B10C-84A6-481CE82464E3}"/>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EF1084E0-8EC1-448A-A8B7-5901C3C551C6}"/>
              </a:ext>
            </a:extLst>
          </p:cNvPr>
          <p:cNvSpPr>
            <a:spLocks noGrp="1"/>
          </p:cNvSpPr>
          <p:nvPr>
            <p:ph sz="quarter" idx="10"/>
          </p:nvPr>
        </p:nvSpPr>
        <p:spPr>
          <a:xfrm>
            <a:off x="4064703" y="1704560"/>
            <a:ext cx="7598664" cy="4769741"/>
          </a:xfrm>
        </p:spPr>
        <p:txBody>
          <a:bodyPr>
            <a:normAutofit/>
          </a:bodyPr>
          <a:lstStyle/>
          <a:p>
            <a:r>
              <a:rPr lang="en-US" dirty="0"/>
              <a:t>Father of modern information theory</a:t>
            </a:r>
          </a:p>
          <a:p>
            <a:r>
              <a:rPr lang="en-US" dirty="0"/>
              <a:t>1948: “A Mathematical Theory of Communication”</a:t>
            </a:r>
          </a:p>
          <a:p>
            <a:r>
              <a:rPr lang="en-US" dirty="0"/>
              <a:t>Cryptanalysis for national defense of the United States during World War II</a:t>
            </a:r>
          </a:p>
          <a:p>
            <a:r>
              <a:rPr lang="en-US" dirty="0"/>
              <a:t>Fundamental work on codebreaking and secure telecommunications</a:t>
            </a:r>
          </a:p>
        </p:txBody>
      </p:sp>
      <p:pic>
        <p:nvPicPr>
          <p:cNvPr id="8" name="Content Placeholder 7">
            <a:extLst>
              <a:ext uri="{FF2B5EF4-FFF2-40B4-BE49-F238E27FC236}">
                <a16:creationId xmlns:a16="http://schemas.microsoft.com/office/drawing/2014/main" id="{6D6A0D49-9315-8BC0-745D-CF785A60A36D}"/>
              </a:ext>
            </a:extLst>
          </p:cNvPr>
          <p:cNvPicPr>
            <a:picLocks noGrp="1" noChangeAspect="1"/>
          </p:cNvPicPr>
          <p:nvPr>
            <p:ph sz="quarter" idx="11"/>
          </p:nvPr>
        </p:nvPicPr>
        <p:blipFill rotWithShape="1">
          <a:blip r:embed="rId2"/>
          <a:srcRect l="17812" r="6898" b="1"/>
          <a:stretch/>
        </p:blipFill>
        <p:spPr>
          <a:xfrm>
            <a:off x="265176" y="526476"/>
            <a:ext cx="3182112" cy="5952744"/>
          </a:xfrm>
          <a:noFill/>
        </p:spPr>
      </p:pic>
      <p:sp>
        <p:nvSpPr>
          <p:cNvPr id="6" name="Footer Placeholder 5">
            <a:extLst>
              <a:ext uri="{FF2B5EF4-FFF2-40B4-BE49-F238E27FC236}">
                <a16:creationId xmlns:a16="http://schemas.microsoft.com/office/drawing/2014/main" id="{37955E77-2B7D-2F22-43F8-C04B6BF91F84}"/>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287221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7A8D-A0D0-4233-9281-FA1E127CD8BB}"/>
              </a:ext>
            </a:extLst>
          </p:cNvPr>
          <p:cNvSpPr>
            <a:spLocks noGrp="1"/>
          </p:cNvSpPr>
          <p:nvPr>
            <p:ph type="title"/>
          </p:nvPr>
        </p:nvSpPr>
        <p:spPr>
          <a:xfrm>
            <a:off x="4064703" y="526477"/>
            <a:ext cx="7598664" cy="612648"/>
          </a:xfrm>
        </p:spPr>
        <p:txBody>
          <a:bodyPr anchor="t">
            <a:normAutofit/>
          </a:bodyPr>
          <a:lstStyle/>
          <a:p>
            <a:r>
              <a:rPr lang="en-US" dirty="0"/>
              <a:t>J.C.R. </a:t>
            </a:r>
            <a:r>
              <a:rPr lang="en-US" dirty="0" err="1"/>
              <a:t>Licklider</a:t>
            </a:r>
            <a:endParaRPr lang="en-US" dirty="0"/>
          </a:p>
        </p:txBody>
      </p:sp>
      <p:sp>
        <p:nvSpPr>
          <p:cNvPr id="13" name="Text Placeholder 2">
            <a:extLst>
              <a:ext uri="{FF2B5EF4-FFF2-40B4-BE49-F238E27FC236}">
                <a16:creationId xmlns:a16="http://schemas.microsoft.com/office/drawing/2014/main" id="{27436A48-43B2-B069-00A6-2C93F5CFAC34}"/>
              </a:ext>
            </a:extLst>
          </p:cNvPr>
          <p:cNvSpPr>
            <a:spLocks noGrp="1"/>
          </p:cNvSpPr>
          <p:nvPr>
            <p:ph type="body" sz="quarter" idx="12"/>
          </p:nvPr>
        </p:nvSpPr>
        <p:spPr>
          <a:xfrm>
            <a:off x="4064703" y="1143000"/>
            <a:ext cx="7598664" cy="310896"/>
          </a:xfrm>
        </p:spPr>
        <p:txBody>
          <a:bodyPr/>
          <a:lstStyle/>
          <a:p>
            <a:endParaRPr lang="en-US"/>
          </a:p>
        </p:txBody>
      </p:sp>
      <p:sp>
        <p:nvSpPr>
          <p:cNvPr id="4" name="Content Placeholder 3">
            <a:extLst>
              <a:ext uri="{FF2B5EF4-FFF2-40B4-BE49-F238E27FC236}">
                <a16:creationId xmlns:a16="http://schemas.microsoft.com/office/drawing/2014/main" id="{38C485AD-2B80-A611-CF6C-6E432E7CAA77}"/>
              </a:ext>
            </a:extLst>
          </p:cNvPr>
          <p:cNvSpPr>
            <a:spLocks noGrp="1"/>
          </p:cNvSpPr>
          <p:nvPr>
            <p:ph sz="quarter" idx="10"/>
          </p:nvPr>
        </p:nvSpPr>
        <p:spPr>
          <a:xfrm>
            <a:off x="4064703" y="1704560"/>
            <a:ext cx="7598664" cy="4769741"/>
          </a:xfrm>
        </p:spPr>
        <p:txBody>
          <a:bodyPr>
            <a:normAutofit/>
          </a:bodyPr>
          <a:lstStyle/>
          <a:p>
            <a:r>
              <a:rPr lang="en-US" dirty="0"/>
              <a:t>1960: “Man-Computer Symbiosis”</a:t>
            </a:r>
          </a:p>
          <a:p>
            <a:pPr lvl="1"/>
            <a:r>
              <a:rPr lang="en-US" sz="2400"/>
              <a:t>Outlined the need for simpler interaction between computers and computer users</a:t>
            </a:r>
          </a:p>
          <a:p>
            <a:r>
              <a:rPr lang="en-US" dirty="0"/>
              <a:t>1962: head of the Information Processing Techniques Office (IPTO) at ARPA</a:t>
            </a:r>
          </a:p>
          <a:p>
            <a:pPr lvl="1"/>
            <a:r>
              <a:rPr lang="en-US" sz="2400"/>
              <a:t>Funding research which led to GUI, ARPANET</a:t>
            </a:r>
          </a:p>
          <a:p>
            <a:r>
              <a:rPr lang="en-US" dirty="0"/>
              <a:t>1962: Bolt Beranek and Newman (BBN)</a:t>
            </a:r>
          </a:p>
          <a:p>
            <a:pPr lvl="1"/>
            <a:r>
              <a:rPr lang="en-US" sz="2400"/>
              <a:t>“Intergalactic Computer Network” concept: earliest ideas of a global computer network</a:t>
            </a:r>
          </a:p>
          <a:p>
            <a:r>
              <a:rPr lang="en-US" dirty="0"/>
              <a:t>1968: “The Computer as a Communication Device”</a:t>
            </a:r>
          </a:p>
        </p:txBody>
      </p:sp>
      <p:pic>
        <p:nvPicPr>
          <p:cNvPr id="8" name="Content Placeholder 7">
            <a:extLst>
              <a:ext uri="{FF2B5EF4-FFF2-40B4-BE49-F238E27FC236}">
                <a16:creationId xmlns:a16="http://schemas.microsoft.com/office/drawing/2014/main" id="{75B37AA5-4AC4-9FEB-63EC-623796A83532}"/>
              </a:ext>
            </a:extLst>
          </p:cNvPr>
          <p:cNvPicPr>
            <a:picLocks noGrp="1" noChangeAspect="1"/>
          </p:cNvPicPr>
          <p:nvPr>
            <p:ph sz="quarter" idx="11"/>
          </p:nvPr>
        </p:nvPicPr>
        <p:blipFill rotWithShape="1">
          <a:blip r:embed="rId2"/>
          <a:srcRect l="11495" r="13556"/>
          <a:stretch/>
        </p:blipFill>
        <p:spPr>
          <a:xfrm>
            <a:off x="265176" y="526476"/>
            <a:ext cx="3182112" cy="5952744"/>
          </a:xfrm>
          <a:noFill/>
        </p:spPr>
      </p:pic>
      <p:sp>
        <p:nvSpPr>
          <p:cNvPr id="6" name="Footer Placeholder 5">
            <a:extLst>
              <a:ext uri="{FF2B5EF4-FFF2-40B4-BE49-F238E27FC236}">
                <a16:creationId xmlns:a16="http://schemas.microsoft.com/office/drawing/2014/main" id="{F82CDB0A-1806-0F08-BBF5-9DF1E48ABDF3}"/>
              </a:ext>
            </a:extLst>
          </p:cNvPr>
          <p:cNvSpPr>
            <a:spLocks noGrp="1"/>
          </p:cNvSpPr>
          <p:nvPr>
            <p:ph type="ftr" sz="quarter" idx="13"/>
          </p:nvPr>
        </p:nvSpPr>
        <p:spPr>
          <a:xfrm>
            <a:off x="4046220" y="6525890"/>
            <a:ext cx="4099560" cy="215444"/>
          </a:xfrm>
        </p:spPr>
        <p:txBody>
          <a:bodyPr anchor="ctr">
            <a:normAutofit/>
          </a:bodyPr>
          <a:lstStyle/>
          <a:p>
            <a:pPr>
              <a:spcAft>
                <a:spcPts val="600"/>
              </a:spcAft>
            </a:pPr>
            <a:r>
              <a:rPr lang="en-CA"/>
              <a:t>Synopsys Confidential Information</a:t>
            </a:r>
          </a:p>
        </p:txBody>
      </p:sp>
    </p:spTree>
    <p:extLst>
      <p:ext uri="{BB962C8B-B14F-4D97-AF65-F5344CB8AC3E}">
        <p14:creationId xmlns:p14="http://schemas.microsoft.com/office/powerpoint/2010/main" val="1911961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YNOPSYS:STMTNUMBER" val="1"/>
  <p:tag name="SYNOPSYS:CONSTMT" val="1"/>
  <p:tag name="BRANDIN_WORKSPACE_NAME" val="Light Synopsys"/>
  <p:tag name="BRANDIN_CONFIG" val="Synopsys1.ini"/>
  <p:tag name="BRANDIN_RULES" val="RUN RULES"/>
  <p:tag name="BRANDIN_SMARTPASTE" val="ACTIVE"/>
</p:tagLst>
</file>

<file path=ppt/tags/tag10.xml><?xml version="1.0" encoding="utf-8"?>
<p:tagLst xmlns:a="http://schemas.openxmlformats.org/drawingml/2006/main" xmlns:r="http://schemas.openxmlformats.org/officeDocument/2006/relationships" xmlns:p="http://schemas.openxmlformats.org/presentationml/2006/main">
  <p:tag name="SYNOPSYS-SHAPE" val="Y"/>
</p:tagLst>
</file>

<file path=ppt/tags/tag11.xml><?xml version="1.0" encoding="utf-8"?>
<p:tagLst xmlns:a="http://schemas.openxmlformats.org/drawingml/2006/main" xmlns:r="http://schemas.openxmlformats.org/officeDocument/2006/relationships" xmlns:p="http://schemas.openxmlformats.org/presentationml/2006/main">
  <p:tag name="SYNOPSYS-SHAPE" val="Y"/>
</p:tagLst>
</file>

<file path=ppt/tags/tag12.xml><?xml version="1.0" encoding="utf-8"?>
<p:tagLst xmlns:a="http://schemas.openxmlformats.org/drawingml/2006/main" xmlns:r="http://schemas.openxmlformats.org/officeDocument/2006/relationships" xmlns:p="http://schemas.openxmlformats.org/presentationml/2006/main">
  <p:tag name="SYNOPSYS-SHAPE" val="Y"/>
</p:tagLst>
</file>

<file path=ppt/tags/tag13.xml><?xml version="1.0" encoding="utf-8"?>
<p:tagLst xmlns:a="http://schemas.openxmlformats.org/drawingml/2006/main" xmlns:r="http://schemas.openxmlformats.org/officeDocument/2006/relationships" xmlns:p="http://schemas.openxmlformats.org/presentationml/2006/main">
  <p:tag name="SYNOPSYS-SHAPE" val="Y"/>
</p:tagLst>
</file>

<file path=ppt/tags/tag14.xml><?xml version="1.0" encoding="utf-8"?>
<p:tagLst xmlns:a="http://schemas.openxmlformats.org/drawingml/2006/main" xmlns:r="http://schemas.openxmlformats.org/officeDocument/2006/relationships" xmlns:p="http://schemas.openxmlformats.org/presentationml/2006/main">
  <p:tag name="SYNOPSYS-SHAPE" val="Y"/>
</p:tagLst>
</file>

<file path=ppt/tags/tag15.xml><?xml version="1.0" encoding="utf-8"?>
<p:tagLst xmlns:a="http://schemas.openxmlformats.org/drawingml/2006/main" xmlns:r="http://schemas.openxmlformats.org/officeDocument/2006/relationships" xmlns:p="http://schemas.openxmlformats.org/presentationml/2006/main">
  <p:tag name="SYNOPSYS-SHAPE" val="Y"/>
</p:tagLst>
</file>

<file path=ppt/tags/tag16.xml><?xml version="1.0" encoding="utf-8"?>
<p:tagLst xmlns:a="http://schemas.openxmlformats.org/drawingml/2006/main" xmlns:r="http://schemas.openxmlformats.org/officeDocument/2006/relationships" xmlns:p="http://schemas.openxmlformats.org/presentationml/2006/main">
  <p:tag name="SYNOPSYS-SHAPE" val="Y"/>
</p:tagLst>
</file>

<file path=ppt/tags/tag17.xml><?xml version="1.0" encoding="utf-8"?>
<p:tagLst xmlns:a="http://schemas.openxmlformats.org/drawingml/2006/main" xmlns:r="http://schemas.openxmlformats.org/officeDocument/2006/relationships" xmlns:p="http://schemas.openxmlformats.org/presentationml/2006/main">
  <p:tag name="SYNOPSYS-SHAPE" val="Y"/>
</p:tagLst>
</file>

<file path=ppt/tags/tag18.xml><?xml version="1.0" encoding="utf-8"?>
<p:tagLst xmlns:a="http://schemas.openxmlformats.org/drawingml/2006/main" xmlns:r="http://schemas.openxmlformats.org/officeDocument/2006/relationships" xmlns:p="http://schemas.openxmlformats.org/presentationml/2006/main">
  <p:tag name="SYNOPSYS-SHAPE" val="Y"/>
</p:tagLst>
</file>

<file path=ppt/tags/tag19.xml><?xml version="1.0" encoding="utf-8"?>
<p:tagLst xmlns:a="http://schemas.openxmlformats.org/drawingml/2006/main" xmlns:r="http://schemas.openxmlformats.org/officeDocument/2006/relationships" xmlns:p="http://schemas.openxmlformats.org/presentationml/2006/main">
  <p:tag name="SYNOPSYS-SHAPE" val="Y"/>
</p:tagLst>
</file>

<file path=ppt/tags/tag2.xml><?xml version="1.0" encoding="utf-8"?>
<p:tagLst xmlns:a="http://schemas.openxmlformats.org/drawingml/2006/main" xmlns:r="http://schemas.openxmlformats.org/officeDocument/2006/relationships" xmlns:p="http://schemas.openxmlformats.org/presentationml/2006/main">
  <p:tag name="SYNOPSYS-SHAPE" val="Y"/>
</p:tagLst>
</file>

<file path=ppt/tags/tag20.xml><?xml version="1.0" encoding="utf-8"?>
<p:tagLst xmlns:a="http://schemas.openxmlformats.org/drawingml/2006/main" xmlns:r="http://schemas.openxmlformats.org/officeDocument/2006/relationships" xmlns:p="http://schemas.openxmlformats.org/presentationml/2006/main">
  <p:tag name="SYNOPSYS-SHAPE" val="Y"/>
</p:tagLst>
</file>

<file path=ppt/tags/tag21.xml><?xml version="1.0" encoding="utf-8"?>
<p:tagLst xmlns:a="http://schemas.openxmlformats.org/drawingml/2006/main" xmlns:r="http://schemas.openxmlformats.org/officeDocument/2006/relationships" xmlns:p="http://schemas.openxmlformats.org/presentationml/2006/main">
  <p:tag name="SYNOPSYS-SHAPE" val="Y"/>
</p:tagLst>
</file>

<file path=ppt/tags/tag22.xml><?xml version="1.0" encoding="utf-8"?>
<p:tagLst xmlns:a="http://schemas.openxmlformats.org/drawingml/2006/main" xmlns:r="http://schemas.openxmlformats.org/officeDocument/2006/relationships" xmlns:p="http://schemas.openxmlformats.org/presentationml/2006/main">
  <p:tag name="SYNOPSYS-SHAPE" val="Y"/>
</p:tagLst>
</file>

<file path=ppt/tags/tag23.xml><?xml version="1.0" encoding="utf-8"?>
<p:tagLst xmlns:a="http://schemas.openxmlformats.org/drawingml/2006/main" xmlns:r="http://schemas.openxmlformats.org/officeDocument/2006/relationships" xmlns:p="http://schemas.openxmlformats.org/presentationml/2006/main">
  <p:tag name="SYNOPSYS-SHAPE" val="Y"/>
</p:tagLst>
</file>

<file path=ppt/tags/tag24.xml><?xml version="1.0" encoding="utf-8"?>
<p:tagLst xmlns:a="http://schemas.openxmlformats.org/drawingml/2006/main" xmlns:r="http://schemas.openxmlformats.org/officeDocument/2006/relationships" xmlns:p="http://schemas.openxmlformats.org/presentationml/2006/main">
  <p:tag name="SYNOPSYS-SHAPE" val="Y"/>
</p:tagLst>
</file>

<file path=ppt/tags/tag25.xml><?xml version="1.0" encoding="utf-8"?>
<p:tagLst xmlns:a="http://schemas.openxmlformats.org/drawingml/2006/main" xmlns:r="http://schemas.openxmlformats.org/officeDocument/2006/relationships" xmlns:p="http://schemas.openxmlformats.org/presentationml/2006/main">
  <p:tag name="SYNOPSYS-SHAPE" val="Y"/>
</p:tagLst>
</file>

<file path=ppt/tags/tag26.xml><?xml version="1.0" encoding="utf-8"?>
<p:tagLst xmlns:a="http://schemas.openxmlformats.org/drawingml/2006/main" xmlns:r="http://schemas.openxmlformats.org/officeDocument/2006/relationships" xmlns:p="http://schemas.openxmlformats.org/presentationml/2006/main">
  <p:tag name="SYNOPSYS-SHAPE" val="Y"/>
</p:tagLst>
</file>

<file path=ppt/tags/tag27.xml><?xml version="1.0" encoding="utf-8"?>
<p:tagLst xmlns:a="http://schemas.openxmlformats.org/drawingml/2006/main" xmlns:r="http://schemas.openxmlformats.org/officeDocument/2006/relationships" xmlns:p="http://schemas.openxmlformats.org/presentationml/2006/main">
  <p:tag name="ROW" val="1"/>
</p:tagLst>
</file>

<file path=ppt/tags/tag28.xml><?xml version="1.0" encoding="utf-8"?>
<p:tagLst xmlns:a="http://schemas.openxmlformats.org/drawingml/2006/main" xmlns:r="http://schemas.openxmlformats.org/officeDocument/2006/relationships" xmlns:p="http://schemas.openxmlformats.org/presentationml/2006/main">
  <p:tag name="SYNOPSYS-SHAPE" val="Y"/>
</p:tagLst>
</file>

<file path=ppt/tags/tag29.xml><?xml version="1.0" encoding="utf-8"?>
<p:tagLst xmlns:a="http://schemas.openxmlformats.org/drawingml/2006/main" xmlns:r="http://schemas.openxmlformats.org/officeDocument/2006/relationships" xmlns:p="http://schemas.openxmlformats.org/presentationml/2006/main">
  <p:tag name="SYNOPSYS-SHAPE" val="Y"/>
</p:tagLst>
</file>

<file path=ppt/tags/tag3.xml><?xml version="1.0" encoding="utf-8"?>
<p:tagLst xmlns:a="http://schemas.openxmlformats.org/drawingml/2006/main" xmlns:r="http://schemas.openxmlformats.org/officeDocument/2006/relationships" xmlns:p="http://schemas.openxmlformats.org/presentationml/2006/main">
  <p:tag name="SYNOPSYS-SHAPE" val="Y"/>
</p:tagLst>
</file>

<file path=ppt/tags/tag30.xml><?xml version="1.0" encoding="utf-8"?>
<p:tagLst xmlns:a="http://schemas.openxmlformats.org/drawingml/2006/main" xmlns:r="http://schemas.openxmlformats.org/officeDocument/2006/relationships" xmlns:p="http://schemas.openxmlformats.org/presentationml/2006/main">
  <p:tag name="SYNOPSYS-SHAPE" val="Y"/>
</p:tagLst>
</file>

<file path=ppt/tags/tag31.xml><?xml version="1.0" encoding="utf-8"?>
<p:tagLst xmlns:a="http://schemas.openxmlformats.org/drawingml/2006/main" xmlns:r="http://schemas.openxmlformats.org/officeDocument/2006/relationships" xmlns:p="http://schemas.openxmlformats.org/presentationml/2006/main">
  <p:tag name="SYNOPSYS-SHAPE" val="Y"/>
</p:tagLst>
</file>

<file path=ppt/tags/tag32.xml><?xml version="1.0" encoding="utf-8"?>
<p:tagLst xmlns:a="http://schemas.openxmlformats.org/drawingml/2006/main" xmlns:r="http://schemas.openxmlformats.org/officeDocument/2006/relationships" xmlns:p="http://schemas.openxmlformats.org/presentationml/2006/main">
  <p:tag name="SYNOPSYS-SHAPE" val="Y"/>
</p:tagLst>
</file>

<file path=ppt/tags/tag33.xml><?xml version="1.0" encoding="utf-8"?>
<p:tagLst xmlns:a="http://schemas.openxmlformats.org/drawingml/2006/main" xmlns:r="http://schemas.openxmlformats.org/officeDocument/2006/relationships" xmlns:p="http://schemas.openxmlformats.org/presentationml/2006/main">
  <p:tag name="SYNOPSYS-SHAPE" val="Y"/>
</p:tagLst>
</file>

<file path=ppt/tags/tag34.xml><?xml version="1.0" encoding="utf-8"?>
<p:tagLst xmlns:a="http://schemas.openxmlformats.org/drawingml/2006/main" xmlns:r="http://schemas.openxmlformats.org/officeDocument/2006/relationships" xmlns:p="http://schemas.openxmlformats.org/presentationml/2006/main">
  <p:tag name="SYNOPSYS-SHAPE" val="Y"/>
</p:tagLst>
</file>

<file path=ppt/tags/tag35.xml><?xml version="1.0" encoding="utf-8"?>
<p:tagLst xmlns:a="http://schemas.openxmlformats.org/drawingml/2006/main" xmlns:r="http://schemas.openxmlformats.org/officeDocument/2006/relationships" xmlns:p="http://schemas.openxmlformats.org/presentationml/2006/main">
  <p:tag name="SYNOPSYS-SHAPE" val="Y"/>
</p:tagLst>
</file>

<file path=ppt/tags/tag36.xml><?xml version="1.0" encoding="utf-8"?>
<p:tagLst xmlns:a="http://schemas.openxmlformats.org/drawingml/2006/main" xmlns:r="http://schemas.openxmlformats.org/officeDocument/2006/relationships" xmlns:p="http://schemas.openxmlformats.org/presentationml/2006/main">
  <p:tag name="SYNOPSYS-SHAPE" val="Y"/>
</p:tagLst>
</file>

<file path=ppt/tags/tag37.xml><?xml version="1.0" encoding="utf-8"?>
<p:tagLst xmlns:a="http://schemas.openxmlformats.org/drawingml/2006/main" xmlns:r="http://schemas.openxmlformats.org/officeDocument/2006/relationships" xmlns:p="http://schemas.openxmlformats.org/presentationml/2006/main">
  <p:tag name="SYNOPSYS-SHAPE" val="Y"/>
</p:tagLst>
</file>

<file path=ppt/tags/tag38.xml><?xml version="1.0" encoding="utf-8"?>
<p:tagLst xmlns:a="http://schemas.openxmlformats.org/drawingml/2006/main" xmlns:r="http://schemas.openxmlformats.org/officeDocument/2006/relationships" xmlns:p="http://schemas.openxmlformats.org/presentationml/2006/main">
  <p:tag name="SYNOPSYS-SHAPE" val="Y"/>
</p:tagLst>
</file>

<file path=ppt/tags/tag39.xml><?xml version="1.0" encoding="utf-8"?>
<p:tagLst xmlns:a="http://schemas.openxmlformats.org/drawingml/2006/main" xmlns:r="http://schemas.openxmlformats.org/officeDocument/2006/relationships" xmlns:p="http://schemas.openxmlformats.org/presentationml/2006/main">
  <p:tag name="SYNOPSYS-SHAPE" val="Y"/>
</p:tagLst>
</file>

<file path=ppt/tags/tag4.xml><?xml version="1.0" encoding="utf-8"?>
<p:tagLst xmlns:a="http://schemas.openxmlformats.org/drawingml/2006/main" xmlns:r="http://schemas.openxmlformats.org/officeDocument/2006/relationships" xmlns:p="http://schemas.openxmlformats.org/presentationml/2006/main">
  <p:tag name="SYNOPSYS-SHAPE" val="Y"/>
</p:tagLst>
</file>

<file path=ppt/tags/tag40.xml><?xml version="1.0" encoding="utf-8"?>
<p:tagLst xmlns:a="http://schemas.openxmlformats.org/drawingml/2006/main" xmlns:r="http://schemas.openxmlformats.org/officeDocument/2006/relationships" xmlns:p="http://schemas.openxmlformats.org/presentationml/2006/main">
  <p:tag name="SYNOPSYS-SHAPE" val="Y"/>
</p:tagLst>
</file>

<file path=ppt/tags/tag41.xml><?xml version="1.0" encoding="utf-8"?>
<p:tagLst xmlns:a="http://schemas.openxmlformats.org/drawingml/2006/main" xmlns:r="http://schemas.openxmlformats.org/officeDocument/2006/relationships" xmlns:p="http://schemas.openxmlformats.org/presentationml/2006/main">
  <p:tag name="SYNOPSYS-SHAPE" val="Y"/>
</p:tagLst>
</file>

<file path=ppt/tags/tag42.xml><?xml version="1.0" encoding="utf-8"?>
<p:tagLst xmlns:a="http://schemas.openxmlformats.org/drawingml/2006/main" xmlns:r="http://schemas.openxmlformats.org/officeDocument/2006/relationships" xmlns:p="http://schemas.openxmlformats.org/presentationml/2006/main">
  <p:tag name="SYNOPSYS-SHAPE" val="Y"/>
</p:tagLst>
</file>

<file path=ppt/tags/tag43.xml><?xml version="1.0" encoding="utf-8"?>
<p:tagLst xmlns:a="http://schemas.openxmlformats.org/drawingml/2006/main" xmlns:r="http://schemas.openxmlformats.org/officeDocument/2006/relationships" xmlns:p="http://schemas.openxmlformats.org/presentationml/2006/main">
  <p:tag name="SYNOPSYS-SHAPE" val="Y"/>
</p:tagLst>
</file>

<file path=ppt/tags/tag44.xml><?xml version="1.0" encoding="utf-8"?>
<p:tagLst xmlns:a="http://schemas.openxmlformats.org/drawingml/2006/main" xmlns:r="http://schemas.openxmlformats.org/officeDocument/2006/relationships" xmlns:p="http://schemas.openxmlformats.org/presentationml/2006/main">
  <p:tag name="SYNOPSYS-SHAPE" val="Y"/>
</p:tagLst>
</file>

<file path=ppt/tags/tag45.xml><?xml version="1.0" encoding="utf-8"?>
<p:tagLst xmlns:a="http://schemas.openxmlformats.org/drawingml/2006/main" xmlns:r="http://schemas.openxmlformats.org/officeDocument/2006/relationships" xmlns:p="http://schemas.openxmlformats.org/presentationml/2006/main">
  <p:tag name="SYNOPSYS-SHAPE" val="Y"/>
</p:tagLst>
</file>

<file path=ppt/tags/tag46.xml><?xml version="1.0" encoding="utf-8"?>
<p:tagLst xmlns:a="http://schemas.openxmlformats.org/drawingml/2006/main" xmlns:r="http://schemas.openxmlformats.org/officeDocument/2006/relationships" xmlns:p="http://schemas.openxmlformats.org/presentationml/2006/main">
  <p:tag name="SYNOPSYS-SHAPE" val="Y"/>
</p:tagLst>
</file>

<file path=ppt/tags/tag47.xml><?xml version="1.0" encoding="utf-8"?>
<p:tagLst xmlns:a="http://schemas.openxmlformats.org/drawingml/2006/main" xmlns:r="http://schemas.openxmlformats.org/officeDocument/2006/relationships" xmlns:p="http://schemas.openxmlformats.org/presentationml/2006/main">
  <p:tag name="SYNOPSYS-SHAPE" val="Y"/>
</p:tagLst>
</file>

<file path=ppt/tags/tag48.xml><?xml version="1.0" encoding="utf-8"?>
<p:tagLst xmlns:a="http://schemas.openxmlformats.org/drawingml/2006/main" xmlns:r="http://schemas.openxmlformats.org/officeDocument/2006/relationships" xmlns:p="http://schemas.openxmlformats.org/presentationml/2006/main">
  <p:tag name="SYNOPSYS-SHAPE" val="Y"/>
</p:tagLst>
</file>

<file path=ppt/tags/tag49.xml><?xml version="1.0" encoding="utf-8"?>
<p:tagLst xmlns:a="http://schemas.openxmlformats.org/drawingml/2006/main" xmlns:r="http://schemas.openxmlformats.org/officeDocument/2006/relationships" xmlns:p="http://schemas.openxmlformats.org/presentationml/2006/main">
  <p:tag name="SYNOPSYS-SHAPE" val="Y"/>
</p:tagLst>
</file>

<file path=ppt/tags/tag5.xml><?xml version="1.0" encoding="utf-8"?>
<p:tagLst xmlns:a="http://schemas.openxmlformats.org/drawingml/2006/main" xmlns:r="http://schemas.openxmlformats.org/officeDocument/2006/relationships" xmlns:p="http://schemas.openxmlformats.org/presentationml/2006/main">
  <p:tag name="SYNOPSYS-SHAPE" val="Y"/>
</p:tagLst>
</file>

<file path=ppt/tags/tag50.xml><?xml version="1.0" encoding="utf-8"?>
<p:tagLst xmlns:a="http://schemas.openxmlformats.org/drawingml/2006/main" xmlns:r="http://schemas.openxmlformats.org/officeDocument/2006/relationships" xmlns:p="http://schemas.openxmlformats.org/presentationml/2006/main">
  <p:tag name="SYNOPSYS-SHAPE" val="Y"/>
</p:tagLst>
</file>

<file path=ppt/tags/tag51.xml><?xml version="1.0" encoding="utf-8"?>
<p:tagLst xmlns:a="http://schemas.openxmlformats.org/drawingml/2006/main" xmlns:r="http://schemas.openxmlformats.org/officeDocument/2006/relationships" xmlns:p="http://schemas.openxmlformats.org/presentationml/2006/main">
  <p:tag name="SYNOPSYS-SHAPE" val="Y"/>
</p:tagLst>
</file>

<file path=ppt/tags/tag52.xml><?xml version="1.0" encoding="utf-8"?>
<p:tagLst xmlns:a="http://schemas.openxmlformats.org/drawingml/2006/main" xmlns:r="http://schemas.openxmlformats.org/officeDocument/2006/relationships" xmlns:p="http://schemas.openxmlformats.org/presentationml/2006/main">
  <p:tag name="SYNOPSYS-SHAPE" val="Y"/>
</p:tagLst>
</file>

<file path=ppt/tags/tag53.xml><?xml version="1.0" encoding="utf-8"?>
<p:tagLst xmlns:a="http://schemas.openxmlformats.org/drawingml/2006/main" xmlns:r="http://schemas.openxmlformats.org/officeDocument/2006/relationships" xmlns:p="http://schemas.openxmlformats.org/presentationml/2006/main">
  <p:tag name="SYNOPSYS-SHAPE" val="Y"/>
</p:tagLst>
</file>

<file path=ppt/tags/tag54.xml><?xml version="1.0" encoding="utf-8"?>
<p:tagLst xmlns:a="http://schemas.openxmlformats.org/drawingml/2006/main" xmlns:r="http://schemas.openxmlformats.org/officeDocument/2006/relationships" xmlns:p="http://schemas.openxmlformats.org/presentationml/2006/main">
  <p:tag name="SYNOPSYS-SHAPE" val="Y"/>
</p:tagLst>
</file>

<file path=ppt/tags/tag55.xml><?xml version="1.0" encoding="utf-8"?>
<p:tagLst xmlns:a="http://schemas.openxmlformats.org/drawingml/2006/main" xmlns:r="http://schemas.openxmlformats.org/officeDocument/2006/relationships" xmlns:p="http://schemas.openxmlformats.org/presentationml/2006/main">
  <p:tag name="SYNOPSYS-SHAPE" val="Y"/>
</p:tagLst>
</file>

<file path=ppt/tags/tag56.xml><?xml version="1.0" encoding="utf-8"?>
<p:tagLst xmlns:a="http://schemas.openxmlformats.org/drawingml/2006/main" xmlns:r="http://schemas.openxmlformats.org/officeDocument/2006/relationships" xmlns:p="http://schemas.openxmlformats.org/presentationml/2006/main">
  <p:tag name="SYNOPSYS-SHAPE" val="Y"/>
</p:tagLst>
</file>

<file path=ppt/tags/tag57.xml><?xml version="1.0" encoding="utf-8"?>
<p:tagLst xmlns:a="http://schemas.openxmlformats.org/drawingml/2006/main" xmlns:r="http://schemas.openxmlformats.org/officeDocument/2006/relationships" xmlns:p="http://schemas.openxmlformats.org/presentationml/2006/main">
  <p:tag name="SYNOPSYS-SHAPE" val="Y"/>
</p:tagLst>
</file>

<file path=ppt/tags/tag58.xml><?xml version="1.0" encoding="utf-8"?>
<p:tagLst xmlns:a="http://schemas.openxmlformats.org/drawingml/2006/main" xmlns:r="http://schemas.openxmlformats.org/officeDocument/2006/relationships" xmlns:p="http://schemas.openxmlformats.org/presentationml/2006/main">
  <p:tag name="SYNOPSYS-SHAPE" val="Y"/>
</p:tagLst>
</file>

<file path=ppt/tags/tag59.xml><?xml version="1.0" encoding="utf-8"?>
<p:tagLst xmlns:a="http://schemas.openxmlformats.org/drawingml/2006/main" xmlns:r="http://schemas.openxmlformats.org/officeDocument/2006/relationships" xmlns:p="http://schemas.openxmlformats.org/presentationml/2006/main">
  <p:tag name="SYNOPSYS-SHAPE" val="Y"/>
</p:tagLst>
</file>

<file path=ppt/tags/tag6.xml><?xml version="1.0" encoding="utf-8"?>
<p:tagLst xmlns:a="http://schemas.openxmlformats.org/drawingml/2006/main" xmlns:r="http://schemas.openxmlformats.org/officeDocument/2006/relationships" xmlns:p="http://schemas.openxmlformats.org/presentationml/2006/main">
  <p:tag name="SYNOPSYS-SHAPE" val="Y"/>
</p:tagLst>
</file>

<file path=ppt/tags/tag60.xml><?xml version="1.0" encoding="utf-8"?>
<p:tagLst xmlns:a="http://schemas.openxmlformats.org/drawingml/2006/main" xmlns:r="http://schemas.openxmlformats.org/officeDocument/2006/relationships" xmlns:p="http://schemas.openxmlformats.org/presentationml/2006/main">
  <p:tag name="SYNOPSYS-SHAPE" val="Y"/>
</p:tagLst>
</file>

<file path=ppt/tags/tag61.xml><?xml version="1.0" encoding="utf-8"?>
<p:tagLst xmlns:a="http://schemas.openxmlformats.org/drawingml/2006/main" xmlns:r="http://schemas.openxmlformats.org/officeDocument/2006/relationships" xmlns:p="http://schemas.openxmlformats.org/presentationml/2006/main">
  <p:tag name="SYNOPSYS-SHAPE" val="Y"/>
</p:tagLst>
</file>

<file path=ppt/tags/tag62.xml><?xml version="1.0" encoding="utf-8"?>
<p:tagLst xmlns:a="http://schemas.openxmlformats.org/drawingml/2006/main" xmlns:r="http://schemas.openxmlformats.org/officeDocument/2006/relationships" xmlns:p="http://schemas.openxmlformats.org/presentationml/2006/main">
  <p:tag name="SYNOPSYS-SHAPE" val="Y"/>
</p:tagLst>
</file>

<file path=ppt/tags/tag63.xml><?xml version="1.0" encoding="utf-8"?>
<p:tagLst xmlns:a="http://schemas.openxmlformats.org/drawingml/2006/main" xmlns:r="http://schemas.openxmlformats.org/officeDocument/2006/relationships" xmlns:p="http://schemas.openxmlformats.org/presentationml/2006/main">
  <p:tag name="SYNOPSYS-SHAPE" val="Y"/>
</p:tagLst>
</file>

<file path=ppt/tags/tag64.xml><?xml version="1.0" encoding="utf-8"?>
<p:tagLst xmlns:a="http://schemas.openxmlformats.org/drawingml/2006/main" xmlns:r="http://schemas.openxmlformats.org/officeDocument/2006/relationships" xmlns:p="http://schemas.openxmlformats.org/presentationml/2006/main">
  <p:tag name="SYNOPSYS-SHAPE" val="Y"/>
</p:tagLst>
</file>

<file path=ppt/tags/tag65.xml><?xml version="1.0" encoding="utf-8"?>
<p:tagLst xmlns:a="http://schemas.openxmlformats.org/drawingml/2006/main" xmlns:r="http://schemas.openxmlformats.org/officeDocument/2006/relationships" xmlns:p="http://schemas.openxmlformats.org/presentationml/2006/main">
  <p:tag name="SYNOPSYS-SHAPE" val="Y"/>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SYNOPSYS-SHAPE" val="Y"/>
</p:tagLst>
</file>

<file path=ppt/tags/tag7.xml><?xml version="1.0" encoding="utf-8"?>
<p:tagLst xmlns:a="http://schemas.openxmlformats.org/drawingml/2006/main" xmlns:r="http://schemas.openxmlformats.org/officeDocument/2006/relationships" xmlns:p="http://schemas.openxmlformats.org/presentationml/2006/main">
  <p:tag name="SYNOPSYS-SHAPE" val="Y"/>
</p:tagLst>
</file>

<file path=ppt/tags/tag8.xml><?xml version="1.0" encoding="utf-8"?>
<p:tagLst xmlns:a="http://schemas.openxmlformats.org/drawingml/2006/main" xmlns:r="http://schemas.openxmlformats.org/officeDocument/2006/relationships" xmlns:p="http://schemas.openxmlformats.org/presentationml/2006/main">
  <p:tag name="SYNOPSYS-SHAPE" val="Y"/>
</p:tagLst>
</file>

<file path=ppt/tags/tag9.xml><?xml version="1.0" encoding="utf-8"?>
<p:tagLst xmlns:a="http://schemas.openxmlformats.org/drawingml/2006/main" xmlns:r="http://schemas.openxmlformats.org/officeDocument/2006/relationships" xmlns:p="http://schemas.openxmlformats.org/presentationml/2006/main">
  <p:tag name="SYNOPSYS-SHAPE" val="Y"/>
</p:tagLst>
</file>

<file path=ppt/theme/theme1.xml><?xml version="1.0" encoding="utf-8"?>
<a:theme xmlns:a="http://schemas.openxmlformats.org/drawingml/2006/main" name="Synopsys_Light_2023">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Synopsys_Template_Light_2023.potx" id="{05400C2B-80A5-4BD5-9065-60FC87FA740E}" vid="{6AEAF5C0-B512-4D56-9B77-B101BFED6DB3}"/>
    </a:ext>
  </a:extLst>
</a:theme>
</file>

<file path=ppt/theme/theme2.xml><?xml version="1.0" encoding="utf-8"?>
<a:theme xmlns:a="http://schemas.openxmlformats.org/drawingml/2006/main" name="Office Theme">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ynopsys 2022">
      <a:dk1>
        <a:sysClr val="windowText" lastClr="000000"/>
      </a:dk1>
      <a:lt1>
        <a:sysClr val="window" lastClr="FFFFFF"/>
      </a:lt1>
      <a:dk2>
        <a:srgbClr val="000000"/>
      </a:dk2>
      <a:lt2>
        <a:srgbClr val="FFFFFF"/>
      </a:lt2>
      <a:accent1>
        <a:srgbClr val="7E45AF"/>
      </a:accent1>
      <a:accent2>
        <a:srgbClr val="FDB71A"/>
      </a:accent2>
      <a:accent3>
        <a:srgbClr val="79A133"/>
      </a:accent3>
      <a:accent4>
        <a:srgbClr val="E23B31"/>
      </a:accent4>
      <a:accent5>
        <a:srgbClr val="00A5AB"/>
      </a:accent5>
      <a:accent6>
        <a:srgbClr val="0081FE"/>
      </a:accent6>
      <a:hlink>
        <a:srgbClr val="0081FE"/>
      </a:hlink>
      <a:folHlink>
        <a:srgbClr val="646E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spc="0" baseline="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spc="0" baseline="0" dirty="0" smtClean="0"/>
        </a:defPPr>
      </a:lstStyle>
    </a:txDef>
  </a:objectDefaults>
  <a:extraClrSchemeLst/>
  <a:custClrLst>
    <a:custClr name="Dark Gray #646E81">
      <a:srgbClr val="646E81"/>
    </a:custClr>
    <a:custClr name="Light Gray #B3B4B3">
      <a:srgbClr val="B3B4B3"/>
    </a:custClr>
    <a:custClr name="Forest #26874D">
      <a:srgbClr val="26874D"/>
    </a:custClr>
    <a:custClr name="Orange #E37820">
      <a:srgbClr val="E3782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BrandIn lastLayout="1"/>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2ca149-c3eb-4e69-9c65-f8dd3de9b440">
      <Terms xmlns="http://schemas.microsoft.com/office/infopath/2007/PartnerControls"/>
    </lcf76f155ced4ddcb4097134ff3c332f>
    <TaxCatchAll xmlns="b328dfdc-5b1c-4f31-b160-8dcb60f699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6294E821A31E4B90E20422AA735351" ma:contentTypeVersion="16" ma:contentTypeDescription="Create a new document." ma:contentTypeScope="" ma:versionID="00b04a3b247d2802657a6cb91b64cc4d">
  <xsd:schema xmlns:xsd="http://www.w3.org/2001/XMLSchema" xmlns:xs="http://www.w3.org/2001/XMLSchema" xmlns:p="http://schemas.microsoft.com/office/2006/metadata/properties" xmlns:ns2="b328dfdc-5b1c-4f31-b160-8dcb60f6996b" xmlns:ns3="372ca149-c3eb-4e69-9c65-f8dd3de9b440" targetNamespace="http://schemas.microsoft.com/office/2006/metadata/properties" ma:root="true" ma:fieldsID="80f1edf7b5f585600ddcb8961ec94aaa" ns2:_="" ns3:_="">
    <xsd:import namespace="b328dfdc-5b1c-4f31-b160-8dcb60f6996b"/>
    <xsd:import namespace="372ca149-c3eb-4e69-9c65-f8dd3de9b44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28dfdc-5b1c-4f31-b160-8dcb60f699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dee7c3c-5019-41a6-a1e6-d3935fe12424}" ma:internalName="TaxCatchAll" ma:showField="CatchAllData" ma:web="b328dfdc-5b1c-4f31-b160-8dcb60f699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2ca149-c3eb-4e69-9c65-f8dd3de9b44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8c50269-1cd4-4ba9-9246-56d290a07fb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CE5C6-6259-4069-9F4B-45F7675AADE2}">
  <ds:schemaRefs/>
</ds:datastoreItem>
</file>

<file path=customXml/itemProps2.xml><?xml version="1.0" encoding="utf-8"?>
<ds:datastoreItem xmlns:ds="http://schemas.openxmlformats.org/officeDocument/2006/customXml" ds:itemID="{9FCFFA47-11AE-40E2-8D3D-31D852D7F901}">
  <ds:schemaRefs>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b328dfdc-5b1c-4f31-b160-8dcb60f6996b"/>
    <ds:schemaRef ds:uri="http://schemas.openxmlformats.org/package/2006/metadata/core-properties"/>
    <ds:schemaRef ds:uri="372ca149-c3eb-4e69-9c65-f8dd3de9b44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2309B0A-9147-4141-AB8A-4FF8BB8243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28dfdc-5b1c-4f31-b160-8dcb60f6996b"/>
    <ds:schemaRef ds:uri="372ca149-c3eb-4e69-9c65-f8dd3de9b4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7A102C0-2592-4974-82A5-AA451C0E33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Synopsys_Light_2023</Template>
  <TotalTime>303</TotalTime>
  <Words>1997</Words>
  <Application>Microsoft Macintosh PowerPoint</Application>
  <PresentationFormat>Widescreen</PresentationFormat>
  <Paragraphs>260</Paragraphs>
  <Slides>34</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34</vt:i4>
      </vt:variant>
    </vt:vector>
  </HeadingPairs>
  <TitlesOfParts>
    <vt:vector size="36" baseType="lpstr">
      <vt:lpstr>Arial</vt:lpstr>
      <vt:lpstr>Synopsys_Light_2023</vt:lpstr>
      <vt:lpstr>A Brief History of the Internet</vt:lpstr>
      <vt:lpstr>Fathers of the Internet</vt:lpstr>
      <vt:lpstr>Vint Cerf</vt:lpstr>
      <vt:lpstr>Vint Cerf</vt:lpstr>
      <vt:lpstr>Vint Cerf</vt:lpstr>
      <vt:lpstr>Bob Kahn</vt:lpstr>
      <vt:lpstr>Bob Kahn</vt:lpstr>
      <vt:lpstr>Claude Shannon</vt:lpstr>
      <vt:lpstr>J.C.R. Licklider</vt:lpstr>
      <vt:lpstr>Packet Switching Pioneers</vt:lpstr>
      <vt:lpstr>Larry Roberts</vt:lpstr>
      <vt:lpstr>Leonard Kleinrock</vt:lpstr>
      <vt:lpstr>Paul Baran</vt:lpstr>
      <vt:lpstr>Donald Davies</vt:lpstr>
      <vt:lpstr>Louis Pouzin</vt:lpstr>
      <vt:lpstr>Jon Postel</vt:lpstr>
      <vt:lpstr>Steve Crocker</vt:lpstr>
      <vt:lpstr>Radia Perlman</vt:lpstr>
      <vt:lpstr>Tim Berners-Lee</vt:lpstr>
      <vt:lpstr>Marc Andreessen</vt:lpstr>
      <vt:lpstr>Theo de Raadt</vt:lpstr>
      <vt:lpstr>Joyce Reynolds</vt:lpstr>
      <vt:lpstr>Al Gore</vt:lpstr>
      <vt:lpstr>Internet Timeline</vt:lpstr>
      <vt:lpstr>Internet Timeline</vt:lpstr>
      <vt:lpstr>Internet Timeline</vt:lpstr>
      <vt:lpstr>Internet Timeline</vt:lpstr>
      <vt:lpstr>Significant RFCs</vt:lpstr>
      <vt:lpstr>Less-Significant RFCs</vt:lpstr>
      <vt:lpstr>Trivia</vt:lpstr>
      <vt:lpstr>Trivia</vt:lpstr>
      <vt:lpstr>Your Internet Recollections</vt:lpstr>
      <vt:lpstr>PowerPoint Presentation</vt:lpstr>
      <vt:lpstr>Image Credits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History of the Internet</dc:title>
  <dc:subject/>
  <dc:creator>Alan Dewar</dc:creator>
  <cp:keywords/>
  <dc:description/>
  <cp:lastModifiedBy>Alan Dewar</cp:lastModifiedBy>
  <cp:revision>9</cp:revision>
  <dcterms:created xsi:type="dcterms:W3CDTF">2023-06-27T04:06:33Z</dcterms:created>
  <dcterms:modified xsi:type="dcterms:W3CDTF">2023-07-03T09:09:01Z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3543871</vt:lpwstr>
  </property>
  <property fmtid="{D5CDD505-2E9C-101B-9397-08002B2CF9AE}" pid="3" name="NXPowerLiteSettings">
    <vt:lpwstr>E9000F7008E001</vt:lpwstr>
  </property>
  <property fmtid="{D5CDD505-2E9C-101B-9397-08002B2CF9AE}" pid="4" name="NXPowerLiteVersion">
    <vt:lpwstr>D9.1.6</vt:lpwstr>
  </property>
  <property fmtid="{D5CDD505-2E9C-101B-9397-08002B2CF9AE}" pid="5" name="Version">
    <vt:lpwstr>01 Light, March 28 2033</vt:lpwstr>
  </property>
  <property fmtid="{D5CDD505-2E9C-101B-9397-08002B2CF9AE}" pid="6" name="ContentTypeId">
    <vt:lpwstr>0x010100696294E821A31E4B90E20422AA735351</vt:lpwstr>
  </property>
  <property fmtid="{D5CDD505-2E9C-101B-9397-08002B2CF9AE}" pid="7" name="MediaServiceImageTags">
    <vt:lpwstr/>
  </property>
</Properties>
</file>